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72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58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547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210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332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462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406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732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44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317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050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842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7D434-B968-45D7-AF80-78AC17DB031A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740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google.sk/imgres?imgurl=http://www.naturastore.com/catalog/images/table_background_default.gif&amp;imgrefurl=http://www.naturastore.com/&amp;h=184&amp;w=259&amp;sz=20&amp;tbnid=ZIc29-tZhd8_9M:&amp;tbnh=76&amp;tbnw=107&amp;hl=sk&amp;start=3&amp;prev=/images%3Fq%3Dzdrav%25C3%25A1%2Bv%25C3%25BD%25C5%25BEiva%26svnum%3D10%26hl%3Dsk%26lr%3Dlang_sk%7Clang_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sk/imgres?imgurl=http://sweb.cz/aerobik.aerobic/zacatecnici2.gif&amp;imgrefurl=http://sweb.cz/aerobik.aerobic/zacatecnici.htm&amp;h=295&amp;w=216&amp;sz=43&amp;tbnid=QMyMp-J1w_Du7M:&amp;tbnh=111&amp;tbnw=81&amp;hl=sk&amp;start=20&amp;prev=/images%3Fq%3Dzdrav%25C3%25A1%2Bv%25C3%25BD%25C5%25BEiva%26svnum%3D10%26hl%3Dsk%26lr%3Dlang_sk%7Clang_it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google.sk/imgres?imgurl=http://rajec.com/folders/images/news_image_5.jpg&amp;imgrefurl=http://www.rajec.com/folder.php%3Ffolder%3D20&amp;h=170&amp;w=220&amp;sz=12&amp;tbnid=KlgRmftTH_PcYM:&amp;tbnh=78&amp;tbnw=102&amp;hl=sk&amp;start=1&amp;prev=/images%3Fq%3Dpitn%25C3%25BD%2Bre%25C5%25BEim%26svnum%3D10%26hl%3Dsk%26lr%3Dlang_sk%7Clang_it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Zdravý životný štýl</a:t>
            </a:r>
            <a:endParaRPr lang="sk-SK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50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7452" y="1825625"/>
            <a:ext cx="68170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Príznaky stresu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75564"/>
            <a:ext cx="10515600" cy="4351338"/>
          </a:xfrm>
        </p:spPr>
        <p:txBody>
          <a:bodyPr/>
          <a:lstStyle/>
          <a:p>
            <a:r>
              <a:rPr lang="sk-SK" dirty="0" smtClean="0"/>
              <a:t>Úzkosť, nervozita</a:t>
            </a:r>
          </a:p>
          <a:p>
            <a:r>
              <a:rPr lang="sk-SK" dirty="0" smtClean="0"/>
              <a:t>Potenie</a:t>
            </a:r>
          </a:p>
          <a:p>
            <a:r>
              <a:rPr lang="sk-SK" dirty="0" smtClean="0"/>
              <a:t>Bolesť hlavy</a:t>
            </a:r>
          </a:p>
          <a:p>
            <a:r>
              <a:rPr lang="sk-SK" dirty="0" smtClean="0"/>
              <a:t>Ohrýzanie nechtov</a:t>
            </a:r>
          </a:p>
          <a:p>
            <a:r>
              <a:rPr lang="sk-SK" dirty="0" smtClean="0"/>
              <a:t>Neschopnosť odpočívať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02" y="571728"/>
            <a:ext cx="3476897" cy="260767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350" y="338600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Dôsledky dlhodobého stresu sú :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Infarkt</a:t>
            </a:r>
          </a:p>
          <a:p>
            <a:r>
              <a:rPr lang="sk-SK" dirty="0" smtClean="0"/>
              <a:t>Rakovina</a:t>
            </a:r>
          </a:p>
          <a:p>
            <a:r>
              <a:rPr lang="sk-SK" dirty="0" smtClean="0"/>
              <a:t>Žalúdočné vredy</a:t>
            </a:r>
          </a:p>
          <a:p>
            <a:r>
              <a:rPr lang="sk-SK" dirty="0" smtClean="0"/>
              <a:t>Depresie</a:t>
            </a:r>
          </a:p>
          <a:p>
            <a:r>
              <a:rPr lang="sk-SK" dirty="0" smtClean="0"/>
              <a:t>Migréna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392" y="259760"/>
            <a:ext cx="2896408" cy="216993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82" y="1433104"/>
            <a:ext cx="3866333" cy="261574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154" y="2486569"/>
            <a:ext cx="3757748" cy="36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83" y="-12269"/>
            <a:ext cx="8359170" cy="626937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589" y="365125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Poznámky do zošita : </a:t>
            </a:r>
            <a:br>
              <a:rPr lang="sk-SK" dirty="0" smtClean="0"/>
            </a:br>
            <a:r>
              <a:rPr lang="sk-SK" dirty="0" smtClean="0"/>
              <a:t>Zdravý životný štýl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</a:t>
            </a:r>
            <a:r>
              <a:rPr lang="sk-SK" dirty="0" smtClean="0"/>
              <a:t>a prejavuje : </a:t>
            </a:r>
          </a:p>
          <a:p>
            <a:r>
              <a:rPr lang="sk-SK" dirty="0" smtClean="0"/>
              <a:t>1. v ľudskom správaní</a:t>
            </a:r>
          </a:p>
          <a:p>
            <a:r>
              <a:rPr lang="sk-SK" dirty="0" smtClean="0"/>
              <a:t>2. v myslení</a:t>
            </a:r>
          </a:p>
          <a:p>
            <a:r>
              <a:rPr lang="sk-SK" dirty="0" smtClean="0"/>
              <a:t>3. v prostredí, ktorým sa človek obklopuje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33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Zásady zdravého životného štýlu sú :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k-SK" dirty="0" smtClean="0"/>
              <a:t>Zdravá strava ( ovocie, zelenina)</a:t>
            </a:r>
          </a:p>
          <a:p>
            <a:pPr marL="514350" indent="-514350">
              <a:buAutoNum type="arabicPeriod"/>
            </a:pPr>
            <a:r>
              <a:rPr lang="sk-SK" dirty="0" smtClean="0"/>
              <a:t>Šport, pohyb na čerstvom vzduchu</a:t>
            </a:r>
          </a:p>
          <a:p>
            <a:pPr marL="514350" indent="-514350">
              <a:buAutoNum type="arabicPeriod"/>
            </a:pPr>
            <a:r>
              <a:rPr lang="sk-SK" dirty="0" smtClean="0"/>
              <a:t>Dostatok spánku a relaxu</a:t>
            </a:r>
          </a:p>
          <a:p>
            <a:pPr marL="514350" indent="-514350">
              <a:buAutoNum type="arabicPeriod"/>
            </a:pPr>
            <a:r>
              <a:rPr lang="sk-SK" dirty="0" smtClean="0"/>
              <a:t>Pozitívne myslenie</a:t>
            </a:r>
          </a:p>
          <a:p>
            <a:pPr marL="514350" indent="-514350">
              <a:buAutoNum type="arabicPeriod"/>
            </a:pPr>
            <a:r>
              <a:rPr lang="sk-SK" dirty="0" smtClean="0"/>
              <a:t>Vyhýbanie sa stresu</a:t>
            </a:r>
          </a:p>
          <a:p>
            <a:pPr marL="514350" indent="-514350"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634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Medzi nezdravý životný štýl patrí :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Fajčenie, alkohol, drogy, lieky</a:t>
            </a:r>
          </a:p>
          <a:p>
            <a:r>
              <a:rPr lang="sk-SK" dirty="0" smtClean="0"/>
              <a:t>Nezdravá výživa ( obezita, </a:t>
            </a:r>
            <a:r>
              <a:rPr lang="sk-SK" dirty="0" err="1" smtClean="0"/>
              <a:t>anorexia</a:t>
            </a:r>
            <a:r>
              <a:rPr lang="sk-SK" dirty="0" smtClean="0"/>
              <a:t>, bulímia)</a:t>
            </a:r>
          </a:p>
          <a:p>
            <a:r>
              <a:rPr lang="sk-SK" dirty="0" smtClean="0"/>
              <a:t>Lenivosť</a:t>
            </a:r>
          </a:p>
          <a:p>
            <a:r>
              <a:rPr lang="sk-SK" dirty="0" err="1" smtClean="0"/>
              <a:t>Piercing</a:t>
            </a:r>
            <a:r>
              <a:rPr lang="sk-SK" dirty="0" smtClean="0"/>
              <a:t> a tetovanie</a:t>
            </a:r>
          </a:p>
          <a:p>
            <a:r>
              <a:rPr lang="sk-SK" dirty="0" smtClean="0"/>
              <a:t>Predčasný intímny život</a:t>
            </a:r>
          </a:p>
        </p:txBody>
      </p:sp>
    </p:spTree>
    <p:extLst>
      <p:ext uri="{BB962C8B-B14F-4D97-AF65-F5344CB8AC3E}">
        <p14:creationId xmlns:p14="http://schemas.microsoft.com/office/powerpoint/2010/main" val="34961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Stres a jeho dôsledky :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Choroby – infarkt, rakovina, žalúdočné vredy</a:t>
            </a:r>
          </a:p>
          <a:p>
            <a:r>
              <a:rPr lang="sk-SK" dirty="0" smtClean="0"/>
              <a:t>Depresie</a:t>
            </a:r>
          </a:p>
          <a:p>
            <a:r>
              <a:rPr lang="sk-SK" dirty="0" smtClean="0"/>
              <a:t>Migrény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66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Prepísané poznámky odfotiť, vypracovať pracovný list, pripraviť sa na test v ALF z tohto učiva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08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693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Životný štýl sa prejavuje v :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350818"/>
            <a:ext cx="10515600" cy="1558637"/>
          </a:xfrm>
        </p:spPr>
        <p:txBody>
          <a:bodyPr/>
          <a:lstStyle/>
          <a:p>
            <a:r>
              <a:rPr lang="sk-SK" dirty="0" smtClean="0"/>
              <a:t>Ľudskom správaní</a:t>
            </a:r>
          </a:p>
          <a:p>
            <a:r>
              <a:rPr lang="sk-SK" dirty="0" smtClean="0"/>
              <a:t>Myslení</a:t>
            </a:r>
          </a:p>
          <a:p>
            <a:r>
              <a:rPr lang="sk-SK" dirty="0" smtClean="0"/>
              <a:t>A v prostredí, ktorým sa človek obklopuje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1" y="2909455"/>
            <a:ext cx="3219652" cy="394854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49" y="3179618"/>
            <a:ext cx="4015509" cy="353348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66" y="2909455"/>
            <a:ext cx="3997034" cy="38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18309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Aké sú záťažové situácie v našom živote? 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r="18339"/>
          <a:stretch>
            <a:fillRect/>
          </a:stretch>
        </p:blipFill>
        <p:spPr>
          <a:xfrm>
            <a:off x="5069932" y="71244"/>
            <a:ext cx="3556861" cy="2808530"/>
          </a:xfrm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sz="2400" dirty="0" smtClean="0"/>
              <a:t>1.Priveľa povinností</a:t>
            </a:r>
          </a:p>
          <a:p>
            <a:endParaRPr lang="sk-SK" sz="2400" dirty="0" smtClean="0"/>
          </a:p>
          <a:p>
            <a:r>
              <a:rPr lang="sk-SK" sz="2400" dirty="0" smtClean="0"/>
              <a:t>2.Nedostatok času </a:t>
            </a:r>
          </a:p>
          <a:p>
            <a:endParaRPr lang="sk-SK" sz="2400" dirty="0" smtClean="0"/>
          </a:p>
          <a:p>
            <a:r>
              <a:rPr lang="sk-SK" sz="2400" dirty="0" smtClean="0"/>
              <a:t>3.Nedostatok pohody (hádky, konflikty)</a:t>
            </a:r>
          </a:p>
          <a:p>
            <a:endParaRPr lang="sk-SK" sz="2400" dirty="0" smtClean="0"/>
          </a:p>
          <a:p>
            <a:r>
              <a:rPr lang="sk-SK" sz="2400" dirty="0" smtClean="0"/>
              <a:t>4.Nedostatok dôvery medzi rodičmi a deťmi</a:t>
            </a:r>
            <a:endParaRPr lang="sk-SK" sz="24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53" y="2397403"/>
            <a:ext cx="3678633" cy="244796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4270600"/>
            <a:ext cx="3738232" cy="24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Proti záťaži môžeme bojovať voľbou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ZDRAVÝ</a:t>
            </a:r>
            <a:r>
              <a:rPr lang="sk-SK" dirty="0" smtClean="0"/>
              <a:t> životný štýl</a:t>
            </a:r>
            <a:endParaRPr lang="sk-SK" dirty="0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30" y="3006726"/>
            <a:ext cx="3008652" cy="3008652"/>
          </a:xfrm>
        </p:spPr>
      </p:pic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289765" y="1677308"/>
            <a:ext cx="5183188" cy="823912"/>
          </a:xfrm>
        </p:spPr>
        <p:txBody>
          <a:bodyPr/>
          <a:lstStyle/>
          <a:p>
            <a:r>
              <a:rPr lang="sk-SK" dirty="0" smtClean="0">
                <a:solidFill>
                  <a:srgbClr val="00B0F0"/>
                </a:solidFill>
              </a:rPr>
              <a:t>NEZDRAVÝ</a:t>
            </a:r>
            <a:r>
              <a:rPr lang="sk-SK" dirty="0" smtClean="0"/>
              <a:t> životný štýl</a:t>
            </a:r>
            <a:endParaRPr lang="sk-SK" dirty="0"/>
          </a:p>
        </p:txBody>
      </p:sp>
      <p:pic>
        <p:nvPicPr>
          <p:cNvPr id="8" name="Zástupný objekt pre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69" y="2737644"/>
            <a:ext cx="3309280" cy="3309280"/>
          </a:xfrm>
        </p:spPr>
      </p:pic>
      <p:cxnSp>
        <p:nvCxnSpPr>
          <p:cNvPr id="10" name="Rovná spojovacia šípka 9"/>
          <p:cNvCxnSpPr/>
          <p:nvPr/>
        </p:nvCxnSpPr>
        <p:spPr>
          <a:xfrm>
            <a:off x="5486400" y="1175657"/>
            <a:ext cx="1018903" cy="79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H="1">
            <a:off x="3631474" y="1293223"/>
            <a:ext cx="770708" cy="9144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3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ZDRAVÝ životný štýl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1. zdravá a vyvážená strava – ovocie, zelenina, chudé mäso</a:t>
            </a:r>
          </a:p>
          <a:p>
            <a:endParaRPr lang="sk-SK" dirty="0" smtClean="0"/>
          </a:p>
          <a:p>
            <a:r>
              <a:rPr lang="sk-SK" dirty="0" smtClean="0"/>
              <a:t>2.šport, pohyb na čerstvom vzduchu</a:t>
            </a:r>
          </a:p>
          <a:p>
            <a:endParaRPr lang="sk-SK" dirty="0" smtClean="0"/>
          </a:p>
          <a:p>
            <a:r>
              <a:rPr lang="sk-SK" dirty="0" smtClean="0"/>
              <a:t>3. dostatok spánku a oddychu </a:t>
            </a:r>
            <a:endParaRPr lang="sk-SK" dirty="0"/>
          </a:p>
        </p:txBody>
      </p:sp>
      <p:pic>
        <p:nvPicPr>
          <p:cNvPr id="4" name="Picture 11" descr="table_background_defa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365125"/>
            <a:ext cx="2070054" cy="14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news_image_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708" y="2593023"/>
            <a:ext cx="2519363" cy="192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zacatecnici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85" y="3360680"/>
            <a:ext cx="2100320" cy="257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15"/>
            <a:ext cx="1679373" cy="167937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8659" y="4430746"/>
            <a:ext cx="2737341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r>
              <a:rPr lang="sk-SK" dirty="0" smtClean="0"/>
              <a:t>4. dobrá nálada, pozitívne prostredie</a:t>
            </a:r>
          </a:p>
          <a:p>
            <a:endParaRPr lang="sk-SK" dirty="0"/>
          </a:p>
          <a:p>
            <a:r>
              <a:rPr lang="sk-SK" dirty="0" smtClean="0"/>
              <a:t>5. vyhýbanie sa stresu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894" y="3607118"/>
            <a:ext cx="5828211" cy="280239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105" y="-319053"/>
            <a:ext cx="2866209" cy="41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69179" cy="19691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</p:spPr>
        <p:txBody>
          <a:bodyPr/>
          <a:lstStyle/>
          <a:p>
            <a:r>
              <a:rPr lang="sk-SK" dirty="0" smtClean="0"/>
              <a:t>	       NEZDRAVÝ životný štýl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1.fajčenie, alkohol, drogy, návykové lieky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2. nezdravá výživa – obezita, </a:t>
            </a:r>
            <a:r>
              <a:rPr lang="sk-SK" dirty="0" err="1" smtClean="0"/>
              <a:t>anorexia</a:t>
            </a:r>
            <a:r>
              <a:rPr lang="sk-SK" dirty="0" smtClean="0"/>
              <a:t>,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2334304"/>
            <a:ext cx="2867077" cy="160208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14" y="2334128"/>
            <a:ext cx="3096004" cy="170833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658" y="4762008"/>
            <a:ext cx="2731225" cy="205297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434" y="4549892"/>
            <a:ext cx="3984172" cy="224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NEZDRAVÝ životný štýl znamená aj 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1.nedostatok fyzickej aktivity</a:t>
            </a:r>
          </a:p>
          <a:p>
            <a:endParaRPr lang="sk-SK" dirty="0" smtClean="0"/>
          </a:p>
          <a:p>
            <a:r>
              <a:rPr lang="sk-SK" dirty="0" smtClean="0"/>
              <a:t>2.piercing a tetovanie</a:t>
            </a:r>
          </a:p>
          <a:p>
            <a:endParaRPr lang="sk-SK" dirty="0" smtClean="0"/>
          </a:p>
          <a:p>
            <a:r>
              <a:rPr lang="sk-SK" dirty="0" smtClean="0"/>
              <a:t>3.predčasný intímny život</a:t>
            </a:r>
          </a:p>
          <a:p>
            <a:endParaRPr lang="sk-SK" dirty="0" smtClean="0"/>
          </a:p>
          <a:p>
            <a:r>
              <a:rPr lang="sk-SK" dirty="0" smtClean="0"/>
              <a:t>4.vyhýbanie sa riešeniu problémov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283" y="1309431"/>
            <a:ext cx="3134541" cy="213657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176" y="2245973"/>
            <a:ext cx="2971800" cy="22098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976" y="4001294"/>
            <a:ext cx="3740604" cy="249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				</a:t>
            </a:r>
            <a:r>
              <a:rPr lang="sk-SK" b="1" dirty="0" smtClean="0">
                <a:solidFill>
                  <a:srgbClr val="FF0000"/>
                </a:solidFill>
              </a:rPr>
              <a:t>STRES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Je odpoveď organizmu na </a:t>
            </a:r>
            <a:r>
              <a:rPr lang="sk-SK" b="1" dirty="0" smtClean="0"/>
              <a:t>nadmernú záťaž </a:t>
            </a:r>
          </a:p>
          <a:p>
            <a:endParaRPr lang="sk-SK" b="1" dirty="0"/>
          </a:p>
          <a:p>
            <a:r>
              <a:rPr lang="sk-SK" b="1" dirty="0" smtClean="0"/>
              <a:t> </a:t>
            </a:r>
          </a:p>
          <a:p>
            <a:r>
              <a:rPr lang="sk-SK" dirty="0" smtClean="0"/>
              <a:t>Dnes je stres </a:t>
            </a:r>
            <a:r>
              <a:rPr lang="sk-SK" b="1" dirty="0" smtClean="0"/>
              <a:t>civilizačná choroba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798" y="248602"/>
            <a:ext cx="4482293" cy="250766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3325706" cy="186862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58231"/>
            <a:ext cx="5881055" cy="32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285</Words>
  <Application>Microsoft Office PowerPoint</Application>
  <PresentationFormat>Širokouhlá</PresentationFormat>
  <Paragraphs>82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Wingdings</vt:lpstr>
      <vt:lpstr>Motív balíka Office</vt:lpstr>
      <vt:lpstr>Zdravý životný štýl</vt:lpstr>
      <vt:lpstr>Životný štýl sa prejavuje v : </vt:lpstr>
      <vt:lpstr>Aké sú záťažové situácie v našom živote? </vt:lpstr>
      <vt:lpstr>       Proti záťaži môžeme bojovať voľbou</vt:lpstr>
      <vt:lpstr>                    ZDRAVÝ životný štýl</vt:lpstr>
      <vt:lpstr>Prezentácia programu PowerPoint</vt:lpstr>
      <vt:lpstr>        NEZDRAVÝ životný štýl</vt:lpstr>
      <vt:lpstr>NEZDRAVÝ životný štýl znamená aj :</vt:lpstr>
      <vt:lpstr>    STRES </vt:lpstr>
      <vt:lpstr>Prezentácia programu PowerPoint</vt:lpstr>
      <vt:lpstr>Príznaky stresu</vt:lpstr>
      <vt:lpstr>Dôsledky dlhodobého stresu sú : </vt:lpstr>
      <vt:lpstr> </vt:lpstr>
      <vt:lpstr>Poznámky do zošita :  Zdravý životný štýl </vt:lpstr>
      <vt:lpstr>Zásady zdravého životného štýlu sú :  </vt:lpstr>
      <vt:lpstr>Medzi nezdravý životný štýl patrí : </vt:lpstr>
      <vt:lpstr>Stres a jeho dôsledky : 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Zdravý životný štýl</dc:title>
  <dc:creator>Dominika</dc:creator>
  <cp:lastModifiedBy>Dominika</cp:lastModifiedBy>
  <cp:revision>10</cp:revision>
  <dcterms:created xsi:type="dcterms:W3CDTF">2020-11-24T15:39:07Z</dcterms:created>
  <dcterms:modified xsi:type="dcterms:W3CDTF">2020-11-24T19:59:39Z</dcterms:modified>
</cp:coreProperties>
</file>