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5988A9-546F-462E-8286-5629204922BC}" v="63" dt="2021-02-24T17:15:41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arma Stock vektory, Royalty Free Farma Ilustrace | Depositphotos®">
            <a:extLst>
              <a:ext uri="{FF2B5EF4-FFF2-40B4-BE49-F238E27FC236}">
                <a16:creationId xmlns:a16="http://schemas.microsoft.com/office/drawing/2014/main" id="{9D86206F-3857-4336-BDC7-F319402CD4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01" b="307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6D0E033-0459-4BF4-837E-D7B460000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3280" y="4591838"/>
            <a:ext cx="7350760" cy="1686560"/>
          </a:xfrm>
          <a:solidFill>
            <a:schemeClr val="bg1">
              <a:alpha val="60000"/>
            </a:schemeClr>
          </a:solidFill>
          <a:ln w="38100" cap="sq">
            <a:solidFill>
              <a:schemeClr val="tx1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sk-SK" b="1" dirty="0">
                <a:solidFill>
                  <a:schemeClr val="tx1"/>
                </a:solidFill>
              </a:rPr>
              <a:t>Vyskúšaj sa!</a:t>
            </a:r>
            <a:br>
              <a:rPr lang="sk-SK" b="1" dirty="0">
                <a:solidFill>
                  <a:schemeClr val="tx1"/>
                </a:solidFill>
              </a:rPr>
            </a:br>
            <a:endParaRPr lang="sk-S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0C2A90-978C-4B9F-AD1F-252C3C5EE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7994" y="5435118"/>
            <a:ext cx="6801612" cy="1239894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FFFF"/>
                </a:solidFill>
              </a:rPr>
              <a:t>2. ročník</a:t>
            </a:r>
          </a:p>
        </p:txBody>
      </p:sp>
    </p:spTree>
    <p:extLst>
      <p:ext uri="{BB962C8B-B14F-4D97-AF65-F5344CB8AC3E}">
        <p14:creationId xmlns:p14="http://schemas.microsoft.com/office/powerpoint/2010/main" val="496735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5C268D-0E2D-4AA8-8EC0-788400434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       </a:t>
            </a:r>
            <a:r>
              <a:rPr lang="sk-SK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90 - 2</a:t>
            </a:r>
            <a:endParaRPr lang="sk-SK" sz="6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DAA0511-0C06-4381-A3FE-F462B42B8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A) 92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B) 88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C) 86</a:t>
            </a:r>
          </a:p>
          <a:p>
            <a:endParaRPr lang="sk-SK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BBA38518-BA3D-40D6-AFDF-B2AA672CA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9977" y="2771402"/>
            <a:ext cx="4223703" cy="337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117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66B40-3A19-47CF-AC3F-AF1E77B22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       </a:t>
            </a:r>
            <a:r>
              <a:rPr lang="sk-SK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24 - 3</a:t>
            </a:r>
            <a:endParaRPr lang="sk-SK" sz="6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02FCEC-A185-4FE2-B9EC-F7342FDE6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A) 30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B) 27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C) 21</a:t>
            </a:r>
          </a:p>
          <a:p>
            <a:endParaRPr lang="sk-SK" dirty="0"/>
          </a:p>
        </p:txBody>
      </p:sp>
      <p:pic>
        <p:nvPicPr>
          <p:cNvPr id="11266" name="Picture 2" descr="Vektor Roztomilá bílá koza kreslený #142920971 | fotobanka Fotky&amp;Foto">
            <a:extLst>
              <a:ext uri="{FF2B5EF4-FFF2-40B4-BE49-F238E27FC236}">
                <a16:creationId xmlns:a16="http://schemas.microsoft.com/office/drawing/2014/main" id="{2978AADA-C8F0-4831-9EF0-BF97CC1A8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278" y="2459864"/>
            <a:ext cx="3865562" cy="38655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65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AC3D8C-010D-4B04-95ED-732F93C0D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0090" y="2404872"/>
            <a:ext cx="3044952" cy="162763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b="1"/>
              <a:t>ĎAKUJEM!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B94C45D-FCB1-4B86-967A-2C9EDB637F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7045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32C4A34-762E-40DF-A8AF-0D811BC025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161" y="802767"/>
            <a:ext cx="656539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arma Stock vektory, Royalty Free Farma Ilustrace | Depositphotos®">
            <a:extLst>
              <a:ext uri="{FF2B5EF4-FFF2-40B4-BE49-F238E27FC236}">
                <a16:creationId xmlns:a16="http://schemas.microsoft.com/office/drawing/2014/main" id="{EC9F9DCB-847C-4DC9-8817-3828FC96E4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92" r="-2" b="6685"/>
          <a:stretch/>
        </p:blipFill>
        <p:spPr bwMode="auto">
          <a:xfrm>
            <a:off x="1113201" y="1122807"/>
            <a:ext cx="5925312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79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826F3-57C4-43E5-A3C2-71895154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      </a:t>
            </a:r>
            <a:r>
              <a:rPr lang="sk-SK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59 - 5</a:t>
            </a:r>
            <a:endParaRPr lang="sk-SK" sz="6000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3BC2086-BC61-4BA6-9C7B-62F73679A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A) 56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B) 57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C) 54</a:t>
            </a:r>
          </a:p>
          <a:p>
            <a:endParaRPr lang="sk-SK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Samolepka ZVÍŘÁTKA - KONÍK | e-shop MAXMAX.cz">
            <a:extLst>
              <a:ext uri="{FF2B5EF4-FFF2-40B4-BE49-F238E27FC236}">
                <a16:creationId xmlns:a16="http://schemas.microsoft.com/office/drawing/2014/main" id="{AF97C9DE-DC11-47C4-83B8-003FD87B0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519" y="2638044"/>
            <a:ext cx="3622041" cy="36220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27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CBC36E-551C-43C8-B22F-05C107B5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      </a:t>
            </a:r>
            <a:r>
              <a:rPr lang="sk-SK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37 - 3</a:t>
            </a:r>
            <a:endParaRPr lang="sk-SK" sz="6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986997F-E382-4F60-B498-B64FE72E0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A) 34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B) 33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C) 36</a:t>
            </a:r>
          </a:p>
          <a:p>
            <a:endParaRPr lang="sk-SK" dirty="0"/>
          </a:p>
        </p:txBody>
      </p:sp>
      <p:pic>
        <p:nvPicPr>
          <p:cNvPr id="4098" name="Picture 2" descr="Výsledok vyhľadávania obrázkov pre dopyt prasa kreslené | Pig cartoon, Cute  baby pigs, Baby pigs">
            <a:extLst>
              <a:ext uri="{FF2B5EF4-FFF2-40B4-BE49-F238E27FC236}">
                <a16:creationId xmlns:a16="http://schemas.microsoft.com/office/drawing/2014/main" id="{7DAAB17F-18F0-49BA-9008-BD8D9319F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380" y="2638044"/>
            <a:ext cx="3329940" cy="28562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060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F69B00-63E6-4869-85D5-ACD1B6AAA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       </a:t>
            </a:r>
            <a:r>
              <a:rPr lang="sk-SK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67 - 2</a:t>
            </a:r>
            <a:endParaRPr lang="sk-SK" sz="6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5DB3C2-8D2D-43B9-8E2C-1ABD0A099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A) 70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B) 69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C) 65</a:t>
            </a:r>
            <a:endParaRPr lang="sk-SK" dirty="0"/>
          </a:p>
        </p:txBody>
      </p:sp>
      <p:pic>
        <p:nvPicPr>
          <p:cNvPr id="5122" name="Picture 2" descr="10 Veľkonočné ideas | zajac, jesenný veniec, letné nechty">
            <a:extLst>
              <a:ext uri="{FF2B5EF4-FFF2-40B4-BE49-F238E27FC236}">
                <a16:creationId xmlns:a16="http://schemas.microsoft.com/office/drawing/2014/main" id="{608BD0EC-3D7D-4469-ACDC-7B8A748DB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940" y="2426910"/>
            <a:ext cx="2593340" cy="38618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06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76551-D75B-4D14-8A8C-385110B54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        </a:t>
            </a:r>
            <a:r>
              <a:rPr lang="sk-SK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78 - 5</a:t>
            </a:r>
            <a:endParaRPr lang="sk-SK" sz="6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05DD9CD-D437-4956-B671-0C19C9321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A) 77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B) 73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C) 63</a:t>
            </a:r>
          </a:p>
          <a:p>
            <a:endParaRPr lang="sk-SK" dirty="0"/>
          </a:p>
        </p:txBody>
      </p:sp>
      <p:pic>
        <p:nvPicPr>
          <p:cNvPr id="6146" name="Picture 2" descr="Nálepka Pixerstick Roztomilé kráva kreslený mávání rukou • Pixers® • Žijeme  pro změnu">
            <a:extLst>
              <a:ext uri="{FF2B5EF4-FFF2-40B4-BE49-F238E27FC236}">
                <a16:creationId xmlns:a16="http://schemas.microsoft.com/office/drawing/2014/main" id="{9281F8C1-EBDF-47E0-ADE0-15FB3A0B1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612" y="2367280"/>
            <a:ext cx="2656631" cy="39992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960915-9AF2-4460-BAFA-DB357FB8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       </a:t>
            </a:r>
            <a:r>
              <a:rPr lang="sk-SK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76 - 6</a:t>
            </a:r>
            <a:endParaRPr lang="sk-SK" sz="6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9937AD-246E-4B72-BE2B-833F55838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A) 67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B) 70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C) 60</a:t>
            </a:r>
          </a:p>
          <a:p>
            <a:endParaRPr lang="sk-SK" dirty="0"/>
          </a:p>
        </p:txBody>
      </p:sp>
      <p:pic>
        <p:nvPicPr>
          <p:cNvPr id="7170" name="Picture 2" descr="Ilustrácia(20193157): Vektor ilustrácie. | Autor: Jehsomwang">
            <a:extLst>
              <a:ext uri="{FF2B5EF4-FFF2-40B4-BE49-F238E27FC236}">
                <a16:creationId xmlns:a16="http://schemas.microsoft.com/office/drawing/2014/main" id="{37BB1250-8026-4A33-9A8B-4B93B3434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894" y="2695978"/>
            <a:ext cx="2699385" cy="31973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274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CCCE0-8A49-4062-8F0B-016D1863C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       </a:t>
            </a:r>
            <a:r>
              <a:rPr lang="sk-SK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19 - 7</a:t>
            </a:r>
            <a:endParaRPr lang="sk-SK" sz="6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742A92D-87FD-4998-BFB5-C33ADC550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A) 13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B) 10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C) 12</a:t>
            </a:r>
          </a:p>
          <a:p>
            <a:endParaRPr lang="sk-SK" dirty="0"/>
          </a:p>
        </p:txBody>
      </p:sp>
      <p:pic>
        <p:nvPicPr>
          <p:cNvPr id="10242" name="Picture 2" descr="Vektor roztomilý ovce kreslený #35749899 | fotobanka Fotky&amp;Foto">
            <a:extLst>
              <a:ext uri="{FF2B5EF4-FFF2-40B4-BE49-F238E27FC236}">
                <a16:creationId xmlns:a16="http://schemas.microsoft.com/office/drawing/2014/main" id="{1921944A-61FD-45C1-A6D7-F49B3173D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340" y="2444624"/>
            <a:ext cx="3456940" cy="37290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252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477F8-5F24-4088-AABA-E0C8C37F0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       </a:t>
            </a:r>
            <a:r>
              <a:rPr lang="sk-SK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48 - 3</a:t>
            </a:r>
            <a:endParaRPr lang="sk-SK" sz="6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6B235C3-3653-4D20-8B39-A24FDAD54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A) 51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B) 50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C) 45</a:t>
            </a:r>
          </a:p>
          <a:p>
            <a:endParaRPr lang="sk-SK" dirty="0"/>
          </a:p>
        </p:txBody>
      </p:sp>
      <p:pic>
        <p:nvPicPr>
          <p:cNvPr id="4" name="Picture 2" descr="Obrázok hus kreslená | fotobanka Fotky&amp;Foto">
            <a:extLst>
              <a:ext uri="{FF2B5EF4-FFF2-40B4-BE49-F238E27FC236}">
                <a16:creationId xmlns:a16="http://schemas.microsoft.com/office/drawing/2014/main" id="{6484CB08-587C-46F1-AF8D-F9467BF94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24" y="2365375"/>
            <a:ext cx="4003040" cy="4003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305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88079-2465-484D-8B8B-B76E7F7BB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       </a:t>
            </a:r>
            <a:r>
              <a:rPr lang="sk-SK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66 - 5</a:t>
            </a:r>
            <a:endParaRPr lang="sk-SK" sz="6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56CCA54-D75E-4952-B320-393B633D1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A) 63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B) 62</a:t>
            </a:r>
          </a:p>
          <a:p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C) 61</a:t>
            </a:r>
          </a:p>
          <a:p>
            <a:endParaRPr lang="sk-SK" dirty="0"/>
          </a:p>
        </p:txBody>
      </p:sp>
      <p:pic>
        <p:nvPicPr>
          <p:cNvPr id="12290" name="Picture 2" descr="Vektor šťastný kachna kreslený #34204773 | fotobanka Fotky&amp;Foto">
            <a:extLst>
              <a:ext uri="{FF2B5EF4-FFF2-40B4-BE49-F238E27FC236}">
                <a16:creationId xmlns:a16="http://schemas.microsoft.com/office/drawing/2014/main" id="{160D26B7-DB23-4131-9220-211D933EB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38400"/>
            <a:ext cx="4286250" cy="4000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825280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71</TotalTime>
  <Words>148</Words>
  <Application>Microsoft Office PowerPoint</Application>
  <PresentationFormat>Širokouhlá</PresentationFormat>
  <Paragraphs>45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Balík</vt:lpstr>
      <vt:lpstr>Vyskúšaj sa! </vt:lpstr>
      <vt:lpstr>1.        59 - 5</vt:lpstr>
      <vt:lpstr>2.        37 - 3</vt:lpstr>
      <vt:lpstr>3.         67 - 2</vt:lpstr>
      <vt:lpstr>4.         78 - 5</vt:lpstr>
      <vt:lpstr>5.        76 - 6</vt:lpstr>
      <vt:lpstr>6.        19 - 7</vt:lpstr>
      <vt:lpstr>7.        48 - 3</vt:lpstr>
      <vt:lpstr>8.        66 - 5</vt:lpstr>
      <vt:lpstr>9.        90 - 2</vt:lpstr>
      <vt:lpstr>10.        24 - 3</vt:lpstr>
      <vt:lpstr>ĎAKUJEM!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Vyskúšaj sa! Počítanie do 100</dc:title>
  <dc:creator>Veronika Sucak</dc:creator>
  <cp:lastModifiedBy>Andrea Kerestesova</cp:lastModifiedBy>
  <cp:revision>7</cp:revision>
  <dcterms:created xsi:type="dcterms:W3CDTF">2021-02-23T19:50:02Z</dcterms:created>
  <dcterms:modified xsi:type="dcterms:W3CDTF">2021-03-07T20:01:55Z</dcterms:modified>
</cp:coreProperties>
</file>