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FD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80" autoAdjust="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CD232AB-C0D6-4223-A251-A773FE4A8082}" type="datetimeFigureOut">
              <a:rPr lang="pl-PL" smtClean="0"/>
              <a:t>08.11.2021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CC16659-4B71-48F9-B3D4-D067381D4A8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232AB-C0D6-4223-A251-A773FE4A8082}" type="datetimeFigureOut">
              <a:rPr lang="pl-PL" smtClean="0"/>
              <a:t>08.11.2021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6659-4B71-48F9-B3D4-D067381D4A8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232AB-C0D6-4223-A251-A773FE4A8082}" type="datetimeFigureOut">
              <a:rPr lang="pl-PL" smtClean="0"/>
              <a:t>08.11.2021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6659-4B71-48F9-B3D4-D067381D4A8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CD232AB-C0D6-4223-A251-A773FE4A8082}" type="datetimeFigureOut">
              <a:rPr lang="pl-PL" smtClean="0"/>
              <a:t>08.11.2021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6659-4B71-48F9-B3D4-D067381D4A8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CD232AB-C0D6-4223-A251-A773FE4A8082}" type="datetimeFigureOut">
              <a:rPr lang="pl-PL" smtClean="0"/>
              <a:t>08.11.2021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CC16659-4B71-48F9-B3D4-D067381D4A80}" type="slidenum">
              <a:rPr lang="pl-PL" smtClean="0"/>
              <a:t>‹#›</a:t>
            </a:fld>
            <a:endParaRPr lang="pl-PL"/>
          </a:p>
        </p:txBody>
      </p:sp>
      <p:cxnSp>
        <p:nvCxnSpPr>
          <p:cNvPr id="11" name="Łącznik prostoliniow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oliniow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CD232AB-C0D6-4223-A251-A773FE4A8082}" type="datetimeFigureOut">
              <a:rPr lang="pl-PL" smtClean="0"/>
              <a:t>08.11.2021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CC16659-4B71-48F9-B3D4-D067381D4A8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CD232AB-C0D6-4223-A251-A773FE4A8082}" type="datetimeFigureOut">
              <a:rPr lang="pl-PL" smtClean="0"/>
              <a:t>08.11.2021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CC16659-4B71-48F9-B3D4-D067381D4A80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232AB-C0D6-4223-A251-A773FE4A8082}" type="datetimeFigureOut">
              <a:rPr lang="pl-PL" smtClean="0"/>
              <a:t>08.11.2021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16659-4B71-48F9-B3D4-D067381D4A8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CD232AB-C0D6-4223-A251-A773FE4A8082}" type="datetimeFigureOut">
              <a:rPr lang="pl-PL" smtClean="0"/>
              <a:t>08.11.2021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CC16659-4B71-48F9-B3D4-D067381D4A8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CD232AB-C0D6-4223-A251-A773FE4A8082}" type="datetimeFigureOut">
              <a:rPr lang="pl-PL" smtClean="0"/>
              <a:t>08.11.2021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CC16659-4B71-48F9-B3D4-D067381D4A80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CD232AB-C0D6-4223-A251-A773FE4A8082}" type="datetimeFigureOut">
              <a:rPr lang="pl-PL" smtClean="0"/>
              <a:t>08.11.2021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CC16659-4B71-48F9-B3D4-D067381D4A80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oliniow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oliniow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CD232AB-C0D6-4223-A251-A773FE4A8082}" type="datetimeFigureOut">
              <a:rPr lang="pl-PL" smtClean="0"/>
              <a:t>08.11.2021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CC16659-4B71-48F9-B3D4-D067381D4A80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image" Target="../media/image31.jpe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40.png"/><Relationship Id="rId5" Type="http://schemas.openxmlformats.org/officeDocument/2006/relationships/image" Target="../media/image34.jpeg"/><Relationship Id="rId15" Type="http://schemas.openxmlformats.org/officeDocument/2006/relationships/image" Target="../media/image4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Relationship Id="rId1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United </a:t>
            </a:r>
            <a:r>
              <a:rPr lang="pl-PL" dirty="0" err="1" smtClean="0">
                <a:solidFill>
                  <a:srgbClr val="FF0000"/>
                </a:solidFill>
              </a:rPr>
              <a:t>States</a:t>
            </a:r>
            <a:r>
              <a:rPr lang="pl-PL" dirty="0" smtClean="0">
                <a:solidFill>
                  <a:srgbClr val="FF0000"/>
                </a:solidFill>
              </a:rPr>
              <a:t> of </a:t>
            </a:r>
            <a:r>
              <a:rPr lang="pl-PL" dirty="0" err="1" smtClean="0">
                <a:solidFill>
                  <a:srgbClr val="FF0000"/>
                </a:solidFill>
              </a:rPr>
              <a:t>America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48880"/>
            <a:ext cx="6279698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22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/>
              <a:t>Famous</a:t>
            </a:r>
            <a:r>
              <a:rPr lang="pl-PL" dirty="0"/>
              <a:t> </a:t>
            </a:r>
            <a:r>
              <a:rPr lang="pl-PL" dirty="0" err="1" smtClean="0"/>
              <a:t>death</a:t>
            </a:r>
            <a:r>
              <a:rPr lang="pl-PL" dirty="0" smtClean="0"/>
              <a:t> </a:t>
            </a:r>
            <a:r>
              <a:rPr lang="pl-PL" dirty="0" err="1" smtClean="0"/>
              <a:t>people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91264" cy="5400600"/>
          </a:xfrm>
        </p:spPr>
        <p:txBody>
          <a:bodyPr/>
          <a:lstStyle/>
          <a:p>
            <a:pPr marL="64008" indent="0">
              <a:buNone/>
            </a:pPr>
            <a:r>
              <a:rPr lang="pl-PL" dirty="0" smtClean="0"/>
              <a:t>1. Janis </a:t>
            </a:r>
            <a:r>
              <a:rPr lang="pl-PL" dirty="0" err="1" smtClean="0"/>
              <a:t>Lyn</a:t>
            </a:r>
            <a:r>
              <a:rPr lang="pl-PL" dirty="0" smtClean="0"/>
              <a:t> </a:t>
            </a:r>
            <a:r>
              <a:rPr lang="pl-PL" dirty="0" err="1" smtClean="0"/>
              <a:t>Lopin</a:t>
            </a:r>
            <a:r>
              <a:rPr lang="pl-PL" dirty="0" smtClean="0"/>
              <a:t> </a:t>
            </a:r>
          </a:p>
          <a:p>
            <a:r>
              <a:rPr lang="en-US" dirty="0"/>
              <a:t>Born on January 19, 1943 in Port </a:t>
            </a:r>
            <a:r>
              <a:rPr lang="en-US" dirty="0" smtClean="0"/>
              <a:t>Arthur</a:t>
            </a:r>
            <a:r>
              <a:rPr lang="pl-PL" dirty="0" smtClean="0"/>
              <a:t>, </a:t>
            </a:r>
            <a:r>
              <a:rPr lang="pl-PL" dirty="0"/>
              <a:t>s</a:t>
            </a:r>
            <a:r>
              <a:rPr lang="en-US" dirty="0" smtClean="0"/>
              <a:t>he </a:t>
            </a:r>
            <a:r>
              <a:rPr lang="en-US" dirty="0"/>
              <a:t>was a very famous </a:t>
            </a:r>
            <a:r>
              <a:rPr lang="en-US" dirty="0" smtClean="0"/>
              <a:t>singer</a:t>
            </a:r>
            <a:r>
              <a:rPr lang="pl-PL" dirty="0" smtClean="0"/>
              <a:t>.</a:t>
            </a:r>
          </a:p>
          <a:p>
            <a:pPr marL="64008" indent="0">
              <a:buNone/>
            </a:pPr>
            <a:r>
              <a:rPr lang="pl-PL" dirty="0" smtClean="0"/>
              <a:t>2. </a:t>
            </a:r>
            <a:r>
              <a:rPr lang="pl-PL" dirty="0" err="1" smtClean="0"/>
              <a:t>Micheal</a:t>
            </a:r>
            <a:r>
              <a:rPr lang="pl-PL" dirty="0" smtClean="0"/>
              <a:t> Joseph Jackson</a:t>
            </a:r>
          </a:p>
          <a:p>
            <a:r>
              <a:rPr lang="pl-PL" dirty="0" smtClean="0"/>
              <a:t>B</a:t>
            </a:r>
            <a:r>
              <a:rPr lang="en-US" dirty="0" err="1" smtClean="0"/>
              <a:t>orn</a:t>
            </a:r>
            <a:r>
              <a:rPr lang="en-US" dirty="0" smtClean="0"/>
              <a:t> </a:t>
            </a:r>
            <a:r>
              <a:rPr lang="en-US" dirty="0"/>
              <a:t>August 29 in Gary, has been called the king of </a:t>
            </a:r>
            <a:r>
              <a:rPr lang="en-US" dirty="0" smtClean="0"/>
              <a:t>pop</a:t>
            </a:r>
            <a:r>
              <a:rPr lang="pl-PL" dirty="0" smtClean="0"/>
              <a:t>.</a:t>
            </a:r>
          </a:p>
          <a:p>
            <a:pPr marL="64008" indent="0">
              <a:buNone/>
            </a:pPr>
            <a:r>
              <a:rPr lang="pl-PL" dirty="0" smtClean="0"/>
              <a:t>3.</a:t>
            </a:r>
            <a:r>
              <a:rPr lang="pl-PL" b="1" dirty="0"/>
              <a:t> </a:t>
            </a:r>
            <a:r>
              <a:rPr lang="pl-PL" dirty="0"/>
              <a:t>Giovanni Maria </a:t>
            </a:r>
            <a:r>
              <a:rPr lang="pl-PL" dirty="0" err="1" smtClean="0"/>
              <a:t>Versace</a:t>
            </a:r>
            <a:endParaRPr lang="pl-PL" dirty="0" smtClean="0"/>
          </a:p>
          <a:p>
            <a:r>
              <a:rPr lang="it-IT" dirty="0"/>
              <a:t>Giovanni Maria Versace born December 2, 1946 in Reggio Calabria. Italian precursor and fashion </a:t>
            </a:r>
            <a:r>
              <a:rPr lang="it-IT" dirty="0" smtClean="0"/>
              <a:t>creator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8089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rgbClr val="FFFF00"/>
                </a:solidFill>
              </a:rPr>
              <a:t>Popular </a:t>
            </a:r>
            <a:r>
              <a:rPr lang="pl-PL" dirty="0" err="1">
                <a:solidFill>
                  <a:srgbClr val="FFFF00"/>
                </a:solidFill>
              </a:rPr>
              <a:t>people</a:t>
            </a:r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844824"/>
            <a:ext cx="4824536" cy="4644008"/>
          </a:xfrm>
        </p:spPr>
        <p:txBody>
          <a:bodyPr>
            <a:normAutofit fontScale="70000" lnSpcReduction="20000"/>
          </a:bodyPr>
          <a:lstStyle/>
          <a:p>
            <a:r>
              <a:rPr lang="pl-PL" dirty="0" smtClean="0"/>
              <a:t>1.</a:t>
            </a:r>
            <a:r>
              <a:rPr lang="en-US" sz="3600" dirty="0" smtClean="0"/>
              <a:t> </a:t>
            </a:r>
            <a:r>
              <a:rPr lang="en-US" sz="3600" b="1" dirty="0"/>
              <a:t>Joseph Robinette Biden</a:t>
            </a:r>
            <a:r>
              <a:rPr lang="en-US" sz="3600" dirty="0"/>
              <a:t>, born on November 20, 1942 in Scranton, is the president of the United States from January 20, 2021</a:t>
            </a:r>
            <a:r>
              <a:rPr lang="en-US" sz="3600" dirty="0" smtClean="0"/>
              <a:t>.</a:t>
            </a:r>
            <a:endParaRPr lang="pl-PL" sz="3600" dirty="0" smtClean="0"/>
          </a:p>
          <a:p>
            <a:r>
              <a:rPr lang="pl-PL" sz="3100" dirty="0" smtClean="0"/>
              <a:t>2.</a:t>
            </a:r>
            <a:r>
              <a:rPr lang="en-US" sz="3100" dirty="0"/>
              <a:t> </a:t>
            </a:r>
            <a:r>
              <a:rPr lang="en-US" sz="3100" b="1" dirty="0"/>
              <a:t>William "Bill" Henry Gates</a:t>
            </a:r>
            <a:r>
              <a:rPr lang="en-US" sz="3100" dirty="0"/>
              <a:t>, born October 28, 1955 in Seattle, owns a software company from </a:t>
            </a:r>
            <a:r>
              <a:rPr lang="en-US" sz="3100" dirty="0" smtClean="0"/>
              <a:t>Microsoft</a:t>
            </a:r>
            <a:endParaRPr lang="pl-PL" sz="3100" dirty="0" smtClean="0"/>
          </a:p>
          <a:p>
            <a:r>
              <a:rPr lang="pl-PL" dirty="0" smtClean="0"/>
              <a:t>3.</a:t>
            </a:r>
            <a:r>
              <a:rPr lang="pl-PL" b="1" dirty="0" smtClean="0"/>
              <a:t> </a:t>
            </a:r>
            <a:r>
              <a:rPr lang="en-US" sz="3600" b="1" dirty="0"/>
              <a:t>Elon Reeve Musk </a:t>
            </a:r>
            <a:r>
              <a:rPr lang="en-US" sz="3600" dirty="0"/>
              <a:t>born June 28, 1971 in Pretoria, founder of the Tesla company</a:t>
            </a:r>
            <a:endParaRPr lang="pl-PL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40768"/>
            <a:ext cx="21602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648310"/>
            <a:ext cx="2555776" cy="1840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40" y="4005064"/>
            <a:ext cx="1524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04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FFFF00"/>
                </a:solidFill>
              </a:rPr>
              <a:t>Popular </a:t>
            </a:r>
            <a:r>
              <a:rPr lang="pl-PL" dirty="0" err="1">
                <a:solidFill>
                  <a:srgbClr val="FFFF00"/>
                </a:solidFill>
              </a:rPr>
              <a:t>people</a:t>
            </a:r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44824"/>
            <a:ext cx="4834880" cy="4609984"/>
          </a:xfrm>
        </p:spPr>
        <p:txBody>
          <a:bodyPr>
            <a:normAutofit lnSpcReduction="10000"/>
          </a:bodyPr>
          <a:lstStyle/>
          <a:p>
            <a:r>
              <a:rPr lang="pl-PL" b="1" dirty="0"/>
              <a:t>Paula </a:t>
            </a:r>
            <a:r>
              <a:rPr lang="pl-PL" b="1" dirty="0" smtClean="0"/>
              <a:t>Abdul,</a:t>
            </a:r>
            <a:r>
              <a:rPr lang="it-IT" dirty="0"/>
              <a:t> born June 19, 1962 in San </a:t>
            </a:r>
            <a:r>
              <a:rPr lang="it-IT" dirty="0" smtClean="0"/>
              <a:t>Fernando</a:t>
            </a:r>
            <a:r>
              <a:rPr lang="pl-PL" dirty="0" smtClean="0"/>
              <a:t>.</a:t>
            </a:r>
            <a:r>
              <a:rPr lang="en-US" dirty="0"/>
              <a:t> She was a juror on American </a:t>
            </a:r>
            <a:r>
              <a:rPr lang="en-US" dirty="0" smtClean="0"/>
              <a:t>Idol</a:t>
            </a:r>
            <a:r>
              <a:rPr lang="pl-PL" dirty="0" smtClean="0"/>
              <a:t>.</a:t>
            </a:r>
          </a:p>
          <a:p>
            <a:endParaRPr lang="pl-PL" dirty="0" smtClean="0"/>
          </a:p>
          <a:p>
            <a:r>
              <a:rPr lang="pl-PL" b="1" dirty="0"/>
              <a:t>Barack Hussein Obama </a:t>
            </a:r>
            <a:r>
              <a:rPr lang="en-US" dirty="0"/>
              <a:t> American politician born on August 4, 1961 in </a:t>
            </a:r>
            <a:r>
              <a:rPr lang="en-US" dirty="0" smtClean="0"/>
              <a:t>Honolulu</a:t>
            </a:r>
            <a:r>
              <a:rPr lang="pl-PL" dirty="0" smtClean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00808"/>
            <a:ext cx="3843666" cy="195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067" y="4149080"/>
            <a:ext cx="3564397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33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 smtClean="0">
                <a:solidFill>
                  <a:srgbClr val="FFC000"/>
                </a:solidFill>
              </a:rPr>
              <a:t>American’s</a:t>
            </a:r>
            <a:r>
              <a:rPr lang="pl-PL" dirty="0" smtClean="0">
                <a:solidFill>
                  <a:srgbClr val="FFC000"/>
                </a:solidFill>
              </a:rPr>
              <a:t> food </a:t>
            </a:r>
            <a:endParaRPr lang="pl-PL" dirty="0">
              <a:solidFill>
                <a:srgbClr val="7030A0"/>
              </a:solidFill>
            </a:endParaRPr>
          </a:p>
        </p:txBody>
      </p:sp>
      <p:pic>
        <p:nvPicPr>
          <p:cNvPr id="5122" name="Picture 2" descr="Amerykańskie burgery z frytkami - Kebab &amp;amp; Burger 1000-lecia | Group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1" y="2078845"/>
            <a:ext cx="3240359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ancakes - przepis na pyszne śniadanie - Onet Gotowan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628185"/>
            <a:ext cx="3240359" cy="182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unday Grilled Steak &amp;amp; Onions Recipe from H-E-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142129"/>
            <a:ext cx="1880931" cy="188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Pączki amerykańskie (donuts) – Foodwiki – Pyszne.p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924" y="4628915"/>
            <a:ext cx="2094953" cy="186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3 przepisy na grillowane hot-dogi w amerykańskim styl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417" y="2168850"/>
            <a:ext cx="2781317" cy="185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344322" y="1630304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/>
              <a:t>Burgers</a:t>
            </a:r>
            <a:endParaRPr lang="pl-PL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180112" y="4258853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/>
              <a:t>Pancakes</a:t>
            </a:r>
            <a:endParaRPr lang="pl-PL" b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141952" y="1709513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/>
              <a:t>Grilled</a:t>
            </a:r>
            <a:r>
              <a:rPr lang="pl-PL" b="1" dirty="0" smtClean="0"/>
              <a:t> </a:t>
            </a:r>
            <a:r>
              <a:rPr lang="pl-PL" b="1" dirty="0" err="1" smtClean="0"/>
              <a:t>steak</a:t>
            </a:r>
            <a:endParaRPr lang="pl-PL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4457743" y="4259583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/>
              <a:t>Donuts</a:t>
            </a:r>
            <a:endParaRPr lang="pl-PL" b="1" dirty="0"/>
          </a:p>
        </p:txBody>
      </p:sp>
      <p:sp>
        <p:nvSpPr>
          <p:cNvPr id="8" name="pole tekstowe 7"/>
          <p:cNvSpPr txBox="1"/>
          <p:nvPr/>
        </p:nvSpPr>
        <p:spPr>
          <a:xfrm>
            <a:off x="6965415" y="1772797"/>
            <a:ext cx="11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Hot </a:t>
            </a:r>
            <a:r>
              <a:rPr lang="pl-PL" b="1" dirty="0" err="1" smtClean="0"/>
              <a:t>dogs</a:t>
            </a:r>
            <a:endParaRPr lang="pl-PL" b="1" dirty="0"/>
          </a:p>
        </p:txBody>
      </p:sp>
      <p:pic>
        <p:nvPicPr>
          <p:cNvPr id="5134" name="Picture 14" descr="Cudowny mac n&amp;#39; cheese. Tylko 4 składniki i pyszny, delikat.. na  budgetbytes.com po polsku - Zszywka.p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044" y="4614089"/>
            <a:ext cx="2574065" cy="183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6266044" y="4220701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/>
              <a:t>Macaroni</a:t>
            </a:r>
            <a:r>
              <a:rPr lang="pl-PL" b="1" dirty="0"/>
              <a:t> and </a:t>
            </a:r>
            <a:r>
              <a:rPr lang="pl-PL" b="1" dirty="0" err="1" smtClean="0"/>
              <a:t>cheese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80799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Tourist</a:t>
            </a:r>
            <a:r>
              <a:rPr lang="pl-PL" dirty="0" smtClean="0"/>
              <a:t> </a:t>
            </a:r>
            <a:r>
              <a:rPr lang="pl-PL" dirty="0" err="1"/>
              <a:t>attractions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Central Park</a:t>
            </a:r>
          </a:p>
          <a:p>
            <a:pPr marL="64008" indent="0">
              <a:buNone/>
            </a:pPr>
            <a:endParaRPr lang="pl-PL" dirty="0" smtClean="0"/>
          </a:p>
          <a:p>
            <a:r>
              <a:rPr lang="pl-PL" dirty="0" err="1"/>
              <a:t>Empire</a:t>
            </a:r>
            <a:r>
              <a:rPr lang="pl-PL" dirty="0"/>
              <a:t> </a:t>
            </a:r>
            <a:r>
              <a:rPr lang="pl-PL" dirty="0" err="1"/>
              <a:t>State</a:t>
            </a:r>
            <a:r>
              <a:rPr lang="pl-PL" dirty="0"/>
              <a:t> </a:t>
            </a:r>
            <a:r>
              <a:rPr lang="pl-PL" dirty="0" err="1" smtClean="0"/>
              <a:t>Building</a:t>
            </a:r>
            <a:endParaRPr lang="pl-PL" dirty="0" smtClean="0"/>
          </a:p>
          <a:p>
            <a:pPr marL="64008" indent="0">
              <a:buNone/>
            </a:pPr>
            <a:endParaRPr lang="pl-PL" dirty="0" smtClean="0"/>
          </a:p>
          <a:p>
            <a:r>
              <a:rPr lang="pl-PL" dirty="0"/>
              <a:t>Times </a:t>
            </a:r>
            <a:r>
              <a:rPr lang="pl-PL" dirty="0" err="1" smtClean="0"/>
              <a:t>Square</a:t>
            </a:r>
            <a:endParaRPr lang="pl-PL" dirty="0" smtClean="0"/>
          </a:p>
          <a:p>
            <a:pPr marL="64008" indent="0">
              <a:buNone/>
            </a:pPr>
            <a:endParaRPr lang="pl-PL" dirty="0" smtClean="0"/>
          </a:p>
          <a:p>
            <a:r>
              <a:rPr lang="pl-PL" dirty="0" err="1" smtClean="0"/>
              <a:t>Statue</a:t>
            </a:r>
            <a:r>
              <a:rPr lang="pl-PL" dirty="0" smtClean="0"/>
              <a:t> </a:t>
            </a:r>
            <a:r>
              <a:rPr lang="pl-PL" dirty="0"/>
              <a:t>of </a:t>
            </a:r>
            <a:r>
              <a:rPr lang="pl-PL" dirty="0" err="1" smtClean="0"/>
              <a:t>liberty</a:t>
            </a:r>
            <a:endParaRPr lang="pl-PL" dirty="0" smtClean="0"/>
          </a:p>
          <a:p>
            <a:pPr marL="64008" indent="0">
              <a:buNone/>
            </a:pPr>
            <a:endParaRPr lang="pl-PL" dirty="0" smtClean="0"/>
          </a:p>
          <a:p>
            <a:r>
              <a:rPr lang="pl-PL" dirty="0" err="1"/>
              <a:t>Zion</a:t>
            </a:r>
            <a:r>
              <a:rPr lang="pl-PL" dirty="0"/>
              <a:t> </a:t>
            </a:r>
            <a:r>
              <a:rPr lang="pl-PL" dirty="0" err="1"/>
              <a:t>National</a:t>
            </a:r>
            <a:r>
              <a:rPr lang="pl-PL" dirty="0"/>
              <a:t> </a:t>
            </a:r>
            <a:r>
              <a:rPr lang="pl-PL" dirty="0" smtClean="0"/>
              <a:t>Park</a:t>
            </a:r>
          </a:p>
          <a:p>
            <a:pPr marL="64008" indent="0">
              <a:buNone/>
            </a:pPr>
            <a:endParaRPr lang="pl-PL" dirty="0" smtClean="0"/>
          </a:p>
          <a:p>
            <a:r>
              <a:rPr lang="pl-PL" dirty="0"/>
              <a:t>Broadway (Manhattan)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485" y="1450744"/>
            <a:ext cx="1330494" cy="975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359" y="2426440"/>
            <a:ext cx="1385713" cy="930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Tydzień w Nowym Jorku za 2598 PLN. Loty z Warszawy i 4* hotel na Times  Square - Fly4free.pl - tanie loty i sposoby na tanie bilety lotnicz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735" y="3227368"/>
            <a:ext cx="1582224" cy="105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427" y="3514890"/>
            <a:ext cx="1184499" cy="1635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376" y="4608272"/>
            <a:ext cx="2070230" cy="1035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13" descr="Broadway - zdjęcia stockowe i więcej obrazów Broadway - Manhattan - i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517232"/>
            <a:ext cx="1746126" cy="120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Łącznik prosty ze strzałką 16"/>
          <p:cNvCxnSpPr/>
          <p:nvPr/>
        </p:nvCxnSpPr>
        <p:spPr>
          <a:xfrm>
            <a:off x="4932040" y="6021288"/>
            <a:ext cx="140956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/>
          <p:nvPr/>
        </p:nvCxnSpPr>
        <p:spPr>
          <a:xfrm flipV="1">
            <a:off x="3779912" y="4332688"/>
            <a:ext cx="2664296" cy="1044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/>
          <p:nvPr/>
        </p:nvCxnSpPr>
        <p:spPr>
          <a:xfrm>
            <a:off x="4572000" y="2891716"/>
            <a:ext cx="104995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76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D0FD5F"/>
                </a:solidFill>
                <a:effectLst/>
              </a:rPr>
              <a:t>W</a:t>
            </a:r>
            <a:r>
              <a:rPr lang="en-US" dirty="0" err="1" smtClean="0">
                <a:solidFill>
                  <a:srgbClr val="D0FD5F"/>
                </a:solidFill>
                <a:effectLst/>
              </a:rPr>
              <a:t>hy</a:t>
            </a:r>
            <a:r>
              <a:rPr lang="en-US" dirty="0" smtClean="0">
                <a:solidFill>
                  <a:srgbClr val="D0FD5F"/>
                </a:solidFill>
                <a:effectLst/>
              </a:rPr>
              <a:t> </a:t>
            </a:r>
            <a:r>
              <a:rPr lang="en-US" dirty="0">
                <a:solidFill>
                  <a:srgbClr val="D0FD5F"/>
                </a:solidFill>
                <a:effectLst/>
              </a:rPr>
              <a:t>would we like to go to </a:t>
            </a:r>
            <a:r>
              <a:rPr lang="pl-PL" dirty="0" err="1">
                <a:solidFill>
                  <a:srgbClr val="D0FD5F"/>
                </a:solidFill>
                <a:effectLst/>
              </a:rPr>
              <a:t>A</a:t>
            </a:r>
            <a:r>
              <a:rPr lang="en-US" dirty="0" err="1" smtClean="0">
                <a:solidFill>
                  <a:srgbClr val="D0FD5F"/>
                </a:solidFill>
                <a:effectLst/>
              </a:rPr>
              <a:t>merica</a:t>
            </a:r>
            <a:endParaRPr lang="pl-PL" dirty="0">
              <a:solidFill>
                <a:srgbClr val="D0FD5F"/>
              </a:solidFill>
              <a:effectLst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would like to go to America because we could visit Hollywood which is a movie city. We would take a picture with the city's great inscription. We would visit the white </a:t>
            </a:r>
            <a:r>
              <a:rPr lang="en-US" dirty="0" smtClean="0"/>
              <a:t>house</a:t>
            </a:r>
            <a:r>
              <a:rPr lang="pl-PL" dirty="0" smtClean="0"/>
              <a:t> and</a:t>
            </a:r>
            <a:r>
              <a:rPr lang="en-US" dirty="0" smtClean="0"/>
              <a:t> </a:t>
            </a:r>
            <a:r>
              <a:rPr lang="en-US" dirty="0"/>
              <a:t>we would cross the Bay Bridge.</a:t>
            </a:r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42446"/>
            <a:ext cx="2698374" cy="180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663" y="4742446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61007"/>
            <a:ext cx="2672730" cy="1505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222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2636912"/>
            <a:ext cx="7437512" cy="1399032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DZIĘKUJEMY ZA UWAGĘ!</a:t>
            </a:r>
            <a:endParaRPr lang="pl-PL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67744" y="6309320"/>
            <a:ext cx="6876256" cy="54868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pl-PL" sz="1800" dirty="0" smtClean="0"/>
              <a:t>Adam Mrozek      Bartosz Szymanowski    Grzegorz Styś 6a</a:t>
            </a:r>
            <a:r>
              <a:rPr lang="pl-PL" dirty="0" smtClean="0"/>
              <a:t>                                                                                                     </a:t>
            </a:r>
            <a:endParaRPr lang="pl-PL" dirty="0"/>
          </a:p>
        </p:txBody>
      </p:sp>
      <p:pic>
        <p:nvPicPr>
          <p:cNvPr id="3074" name="Picture 2" descr="Broadway Ulica W Manhattan ` S środku Miasta Wczesnym Wieczór, Miasto Nowy  Jork, Stany Zjednoczone Obraz Tonujący Fotografia Editorial - Obraz  złożonej z midtown, amerykanin: 1091765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0"/>
            <a:ext cx="212035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owy Rok na Times Square. W tym roku głównie wirtualnie - Polsat New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865" y="0"/>
            <a:ext cx="2659431" cy="149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USA: atrakcje, parki, zabytki. Co warto zobaczyć w USA? [Przewodnik] |  Radio ZE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985" y="1495032"/>
            <a:ext cx="2682311" cy="138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Wycieczki do USA - co warto zobaczyć w USA w 2021. Gotowa List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523" y="0"/>
            <a:ext cx="320234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USA: atrakcje, parki, zabytki. Co warto zobaczyć w USA? [Przewodnik] |  Radio ZE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64" y="1052736"/>
            <a:ext cx="2939101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Najpopularniejsze atrakcje turystyczne w US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390" y="3781207"/>
            <a:ext cx="2098384" cy="140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4" descr="USA - co warto zobaczyć, ciekawe miejsca, parki narodowe, atrakcje - Podróż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17" descr="10 najlepszych atrakcji w Hollywood: Co warto zobaczyć i zwiedzić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AutoShape 19" descr="10 najlepszych atrakcji w Hollywood: Co warto zobaczyć i zwiedzić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414" y="3781206"/>
            <a:ext cx="2103976" cy="140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4" name="Picture 22" descr="USA | Przewodnik | Podróże z Breakpla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694" y="5183310"/>
            <a:ext cx="4176080" cy="114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Amazonka i jej atrakcje turystyczne | DinoAnimals.pl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8751"/>
            <a:ext cx="1637764" cy="259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7" name="Picture 2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77"/>
            <a:ext cx="1835696" cy="1735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9" name="Picture 27" descr="Las Vegas wycieczki | GetYourGuid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774" y="5104535"/>
            <a:ext cx="2016224" cy="113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774" y="3798357"/>
            <a:ext cx="2016224" cy="130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2" y="4365103"/>
            <a:ext cx="2944822" cy="1961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2" name="Picture 30" descr="USA: atrakcje, parki, zabytki. Co warto zobaczyć w USA? [Przewodnik] |  Radio ZE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64" y="3798357"/>
            <a:ext cx="1311650" cy="56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3" name="Picture 3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47" y="2880321"/>
            <a:ext cx="1187653" cy="900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725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 smtClean="0"/>
              <a:t>America</a:t>
            </a:r>
            <a:r>
              <a:rPr lang="pl-PL" dirty="0" smtClean="0"/>
              <a:t> </a:t>
            </a:r>
            <a:r>
              <a:rPr lang="pl-PL" dirty="0" err="1" smtClean="0"/>
              <a:t>location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United States of America, colloquially also America - a federal state in North America consisting of 50 states, bordering Canada to the north, Mexico to the south, the Pacific Ocean to the west, the Arctic Ocean to the </a:t>
            </a:r>
            <a:r>
              <a:rPr lang="en-US" dirty="0" smtClean="0"/>
              <a:t>north</a:t>
            </a:r>
            <a:r>
              <a:rPr lang="pl-PL" dirty="0" smtClean="0"/>
              <a:t> </a:t>
            </a:r>
            <a:r>
              <a:rPr lang="en-US" dirty="0" smtClean="0"/>
              <a:t>west </a:t>
            </a:r>
            <a:r>
              <a:rPr lang="en-US" dirty="0"/>
              <a:t>and the Atlantic Ocean to the east.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6714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 smtClean="0"/>
              <a:t>America’s</a:t>
            </a:r>
            <a:r>
              <a:rPr lang="pl-PL" dirty="0" smtClean="0"/>
              <a:t> </a:t>
            </a:r>
            <a:r>
              <a:rPr lang="pl-PL" dirty="0" err="1" smtClean="0"/>
              <a:t>territory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America is 4th in terms of </a:t>
            </a:r>
            <a:r>
              <a:rPr lang="en-US" dirty="0" smtClean="0"/>
              <a:t>area</a:t>
            </a:r>
            <a:r>
              <a:rPr lang="pl-PL" dirty="0" smtClean="0"/>
              <a:t> </a:t>
            </a:r>
            <a:r>
              <a:rPr lang="en-US" dirty="0" smtClean="0"/>
              <a:t>its</a:t>
            </a:r>
            <a:r>
              <a:rPr lang="pl-PL" dirty="0" smtClean="0"/>
              <a:t> </a:t>
            </a:r>
            <a:r>
              <a:rPr lang="pl-PL" dirty="0" err="1" smtClean="0"/>
              <a:t>surface</a:t>
            </a:r>
            <a:r>
              <a:rPr lang="en-US" dirty="0" smtClean="0"/>
              <a:t> is </a:t>
            </a:r>
            <a:r>
              <a:rPr lang="en-US" dirty="0"/>
              <a:t>9 373 967 </a:t>
            </a:r>
            <a:r>
              <a:rPr lang="en-US" dirty="0" smtClean="0"/>
              <a:t>km²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140968"/>
            <a:ext cx="3582144" cy="3582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67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 smtClean="0"/>
              <a:t>Popullation</a:t>
            </a:r>
            <a:r>
              <a:rPr lang="pl-PL" dirty="0" smtClean="0"/>
              <a:t> in </a:t>
            </a:r>
            <a:r>
              <a:rPr lang="pl-PL" dirty="0" err="1" smtClean="0"/>
              <a:t>America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I</a:t>
            </a:r>
            <a:r>
              <a:rPr lang="en-US" dirty="0" smtClean="0"/>
              <a:t>n </a:t>
            </a:r>
            <a:r>
              <a:rPr lang="en-US" dirty="0"/>
              <a:t>America, there are 308,745,538 </a:t>
            </a:r>
            <a:r>
              <a:rPr lang="en-US" dirty="0" smtClean="0"/>
              <a:t>million</a:t>
            </a:r>
            <a:endParaRPr lang="pl-PL" dirty="0" smtClean="0"/>
          </a:p>
          <a:p>
            <a:r>
              <a:rPr lang="en-US" dirty="0"/>
              <a:t>It is estimated that nearly 10 million people of Polish origin live in the United States, and about 600,000 of them use Polish on a daily basis.</a:t>
            </a:r>
            <a:endParaRPr lang="pl-PL" dirty="0"/>
          </a:p>
        </p:txBody>
      </p:sp>
      <p:pic>
        <p:nvPicPr>
          <p:cNvPr id="1026" name="Picture 2" descr="People: A Po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064" y="4509120"/>
            <a:ext cx="3744416" cy="202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35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capital and the largest cities of America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capital of </a:t>
            </a:r>
            <a:r>
              <a:rPr lang="pl-PL" dirty="0" err="1" smtClean="0"/>
              <a:t>A</a:t>
            </a:r>
            <a:r>
              <a:rPr lang="en-US" dirty="0" err="1" smtClean="0"/>
              <a:t>merica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pl-PL" b="1" dirty="0" smtClean="0"/>
              <a:t>W</a:t>
            </a:r>
            <a:r>
              <a:rPr lang="en-US" b="1" dirty="0" err="1" smtClean="0"/>
              <a:t>ashington</a:t>
            </a:r>
            <a:endParaRPr lang="pl-PL" b="1" dirty="0" smtClean="0"/>
          </a:p>
          <a:p>
            <a:r>
              <a:rPr lang="pl-PL" dirty="0" err="1"/>
              <a:t>America's</a:t>
            </a:r>
            <a:r>
              <a:rPr lang="pl-PL" dirty="0"/>
              <a:t> </a:t>
            </a:r>
            <a:r>
              <a:rPr lang="pl-PL" dirty="0" err="1"/>
              <a:t>largest</a:t>
            </a:r>
            <a:r>
              <a:rPr lang="pl-PL" dirty="0"/>
              <a:t> </a:t>
            </a:r>
            <a:r>
              <a:rPr lang="pl-PL" dirty="0" err="1"/>
              <a:t>cities</a:t>
            </a:r>
            <a:r>
              <a:rPr lang="pl-PL" dirty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:</a:t>
            </a:r>
          </a:p>
          <a:p>
            <a:pPr marL="578358" indent="-514350">
              <a:buFont typeface="+mj-lt"/>
              <a:buAutoNum type="arabicPeriod"/>
            </a:pPr>
            <a:r>
              <a:rPr lang="pl-PL" b="1" dirty="0" smtClean="0"/>
              <a:t>New York </a:t>
            </a:r>
            <a:r>
              <a:rPr lang="pl-PL" dirty="0"/>
              <a:t> 8 336 </a:t>
            </a:r>
            <a:r>
              <a:rPr lang="pl-PL" dirty="0" smtClean="0"/>
              <a:t>817</a:t>
            </a:r>
            <a:r>
              <a:rPr lang="pl-PL" dirty="0"/>
              <a:t> </a:t>
            </a:r>
            <a:r>
              <a:rPr lang="pl-PL" dirty="0" err="1" smtClean="0"/>
              <a:t>people</a:t>
            </a:r>
            <a:endParaRPr lang="pl-PL" dirty="0" smtClean="0"/>
          </a:p>
          <a:p>
            <a:pPr marL="578358" indent="-514350">
              <a:buFont typeface="+mj-lt"/>
              <a:buAutoNum type="arabicPeriod"/>
            </a:pPr>
            <a:r>
              <a:rPr lang="pl-PL" b="1" dirty="0" smtClean="0"/>
              <a:t>Los </a:t>
            </a:r>
            <a:r>
              <a:rPr lang="pl-PL" b="1" dirty="0" err="1" smtClean="0"/>
              <a:t>Angels</a:t>
            </a:r>
            <a:r>
              <a:rPr lang="pl-PL" b="1" dirty="0" smtClean="0"/>
              <a:t> </a:t>
            </a:r>
            <a:r>
              <a:rPr lang="pl-PL" dirty="0"/>
              <a:t>3 979 </a:t>
            </a:r>
            <a:r>
              <a:rPr lang="pl-PL" dirty="0" smtClean="0"/>
              <a:t>576</a:t>
            </a:r>
            <a:r>
              <a:rPr lang="pl-PL" dirty="0"/>
              <a:t> </a:t>
            </a:r>
            <a:r>
              <a:rPr lang="pl-PL" dirty="0" err="1" smtClean="0"/>
              <a:t>people</a:t>
            </a:r>
            <a:endParaRPr lang="pl-PL" dirty="0" smtClean="0"/>
          </a:p>
          <a:p>
            <a:pPr marL="578358" indent="-514350">
              <a:buFont typeface="+mj-lt"/>
              <a:buAutoNum type="arabicPeriod"/>
            </a:pPr>
            <a:r>
              <a:rPr lang="pl-PL" b="1" dirty="0" err="1" smtClean="0"/>
              <a:t>Chiago</a:t>
            </a:r>
            <a:r>
              <a:rPr lang="pl-PL" dirty="0" smtClean="0"/>
              <a:t> </a:t>
            </a:r>
            <a:r>
              <a:rPr lang="pl-PL" dirty="0"/>
              <a:t>2 693 </a:t>
            </a:r>
            <a:r>
              <a:rPr lang="pl-PL" dirty="0" smtClean="0"/>
              <a:t>976</a:t>
            </a:r>
            <a:r>
              <a:rPr lang="pl-PL" dirty="0"/>
              <a:t> </a:t>
            </a:r>
            <a:r>
              <a:rPr lang="pl-PL" dirty="0" err="1" smtClean="0"/>
              <a:t>people</a:t>
            </a:r>
            <a:endParaRPr lang="pl-PL" dirty="0" smtClean="0"/>
          </a:p>
          <a:p>
            <a:pPr marL="578358" indent="-514350">
              <a:buFont typeface="+mj-lt"/>
              <a:buAutoNum type="arabicPeriod"/>
            </a:pPr>
            <a:r>
              <a:rPr lang="pl-PL" b="1" dirty="0" smtClean="0"/>
              <a:t>Houston</a:t>
            </a:r>
            <a:r>
              <a:rPr lang="pl-PL" dirty="0" smtClean="0"/>
              <a:t> </a:t>
            </a:r>
            <a:r>
              <a:rPr lang="pl-PL" dirty="0"/>
              <a:t>2 320 </a:t>
            </a:r>
            <a:r>
              <a:rPr lang="pl-PL" dirty="0" smtClean="0"/>
              <a:t>268 </a:t>
            </a:r>
            <a:r>
              <a:rPr lang="pl-PL" dirty="0" err="1" smtClean="0"/>
              <a:t>people</a:t>
            </a:r>
            <a:endParaRPr lang="pl-PL" dirty="0" smtClean="0"/>
          </a:p>
          <a:p>
            <a:pPr marL="578358" indent="-514350">
              <a:buFont typeface="+mj-lt"/>
              <a:buAutoNum type="arabicPeriod"/>
            </a:pPr>
            <a:r>
              <a:rPr lang="pl-PL" b="1" dirty="0" smtClean="0"/>
              <a:t>Phoenix</a:t>
            </a:r>
            <a:r>
              <a:rPr lang="pl-PL" dirty="0" smtClean="0"/>
              <a:t> </a:t>
            </a:r>
            <a:r>
              <a:rPr lang="pl-PL" dirty="0"/>
              <a:t>1 680 </a:t>
            </a:r>
            <a:r>
              <a:rPr lang="pl-PL" dirty="0" smtClean="0"/>
              <a:t>992</a:t>
            </a:r>
            <a:r>
              <a:rPr lang="pl-PL" dirty="0"/>
              <a:t> </a:t>
            </a:r>
            <a:r>
              <a:rPr lang="pl-PL" dirty="0" err="1" smtClean="0"/>
              <a:t>people</a:t>
            </a:r>
            <a:endParaRPr lang="pl-PL" dirty="0" smtClean="0"/>
          </a:p>
          <a:p>
            <a:pPr marL="64008" indent="0">
              <a:buNone/>
            </a:pPr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573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/>
              <a:t>America's</a:t>
            </a:r>
            <a:r>
              <a:rPr lang="pl-PL" dirty="0"/>
              <a:t> </a:t>
            </a:r>
            <a:r>
              <a:rPr lang="pl-PL" dirty="0" err="1"/>
              <a:t>geography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America has many volcanoes but the most powerful volcano is the Yellowstone Caldera in Yellowstone National </a:t>
            </a:r>
            <a:r>
              <a:rPr lang="en-US" dirty="0" smtClean="0"/>
              <a:t>Park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73016"/>
            <a:ext cx="4320480" cy="303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865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4528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5400" dirty="0" err="1" smtClean="0">
                <a:solidFill>
                  <a:srgbClr val="92D050"/>
                </a:solidFill>
              </a:rPr>
              <a:t>Lakes</a:t>
            </a:r>
            <a:r>
              <a:rPr lang="pl-PL" sz="5400" dirty="0" smtClean="0">
                <a:solidFill>
                  <a:srgbClr val="92D050"/>
                </a:solidFill>
              </a:rPr>
              <a:t> in the USA</a:t>
            </a:r>
            <a:r>
              <a:rPr lang="en-US" dirty="0"/>
              <a:t/>
            </a:r>
            <a:br>
              <a:rPr lang="en-US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88840"/>
            <a:ext cx="4906888" cy="4465968"/>
          </a:xfrm>
        </p:spPr>
        <p:txBody>
          <a:bodyPr>
            <a:normAutofit lnSpcReduction="10000"/>
          </a:bodyPr>
          <a:lstStyle/>
          <a:p>
            <a:pPr marL="64008" indent="0">
              <a:buNone/>
            </a:pPr>
            <a:r>
              <a:rPr lang="pl-PL" dirty="0" smtClean="0"/>
              <a:t>The</a:t>
            </a:r>
            <a:r>
              <a:rPr lang="en-US" dirty="0" smtClean="0"/>
              <a:t> </a:t>
            </a:r>
            <a:r>
              <a:rPr lang="en-US" dirty="0"/>
              <a:t>states have many lakes but the biggest ones </a:t>
            </a:r>
            <a:r>
              <a:rPr lang="en-US" dirty="0" err="1" smtClean="0"/>
              <a:t>ar</a:t>
            </a:r>
            <a:r>
              <a:rPr lang="pl-PL" dirty="0" smtClean="0"/>
              <a:t>e:</a:t>
            </a:r>
          </a:p>
          <a:p>
            <a:pPr marL="64008" indent="0">
              <a:buNone/>
            </a:pPr>
            <a:endParaRPr lang="pl-PL" dirty="0"/>
          </a:p>
          <a:p>
            <a:pPr marL="578358" indent="-514350">
              <a:buFont typeface="+mj-lt"/>
              <a:buAutoNum type="arabicPeriod"/>
            </a:pPr>
            <a:r>
              <a:rPr lang="pl-PL" b="1" dirty="0" smtClean="0"/>
              <a:t>Górne</a:t>
            </a:r>
            <a:r>
              <a:rPr lang="pl-PL" dirty="0"/>
              <a:t>, 82 101 </a:t>
            </a:r>
            <a:r>
              <a:rPr lang="pl-PL" dirty="0" smtClean="0"/>
              <a:t>km²</a:t>
            </a:r>
            <a:endParaRPr lang="pl-PL" dirty="0"/>
          </a:p>
          <a:p>
            <a:pPr marL="578358" indent="-514350">
              <a:buFont typeface="+mj-lt"/>
              <a:buAutoNum type="arabicPeriod"/>
            </a:pPr>
            <a:r>
              <a:rPr lang="pl-PL" b="1" dirty="0"/>
              <a:t>Huron</a:t>
            </a:r>
            <a:r>
              <a:rPr lang="pl-PL" dirty="0"/>
              <a:t>, 59 610 km²</a:t>
            </a:r>
          </a:p>
          <a:p>
            <a:pPr marL="578358" indent="-514350">
              <a:buFont typeface="+mj-lt"/>
              <a:buAutoNum type="arabicPeriod"/>
            </a:pPr>
            <a:r>
              <a:rPr lang="pl-PL" b="1" dirty="0"/>
              <a:t>Michigan</a:t>
            </a:r>
            <a:r>
              <a:rPr lang="pl-PL" dirty="0"/>
              <a:t>, 57 800 </a:t>
            </a:r>
            <a:r>
              <a:rPr lang="pl-PL" dirty="0" smtClean="0"/>
              <a:t>km²</a:t>
            </a:r>
            <a:endParaRPr lang="pl-PL" dirty="0"/>
          </a:p>
          <a:p>
            <a:pPr marL="578358" indent="-514350">
              <a:buFont typeface="+mj-lt"/>
              <a:buAutoNum type="arabicPeriod"/>
            </a:pPr>
            <a:r>
              <a:rPr lang="pl-PL" b="1" dirty="0"/>
              <a:t>Erie</a:t>
            </a:r>
            <a:r>
              <a:rPr lang="pl-PL" dirty="0"/>
              <a:t>, 25 700 </a:t>
            </a:r>
            <a:r>
              <a:rPr lang="pl-PL" dirty="0" smtClean="0"/>
              <a:t>km²</a:t>
            </a:r>
          </a:p>
          <a:p>
            <a:pPr marL="578358" indent="-514350">
              <a:buFont typeface="+mj-lt"/>
              <a:buAutoNum type="arabicPeriod"/>
            </a:pPr>
            <a:r>
              <a:rPr lang="pl-PL" b="1" dirty="0"/>
              <a:t>Ontario</a:t>
            </a:r>
            <a:r>
              <a:rPr lang="pl-PL" dirty="0"/>
              <a:t>, 18 960 km²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481664"/>
            <a:ext cx="4165135" cy="19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96752"/>
            <a:ext cx="3600400" cy="2548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79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  <a:r>
              <a:rPr lang="pl-PL" dirty="0" smtClean="0"/>
              <a:t>            </a:t>
            </a:r>
            <a:r>
              <a:rPr lang="pl-PL" dirty="0" smtClean="0">
                <a:solidFill>
                  <a:schemeClr val="accent5"/>
                </a:solidFill>
              </a:rPr>
              <a:t>The </a:t>
            </a:r>
            <a:r>
              <a:rPr lang="pl-PL" dirty="0" err="1" smtClean="0">
                <a:solidFill>
                  <a:schemeClr val="accent5"/>
                </a:solidFill>
              </a:rPr>
              <a:t>Rivers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7201234"/>
              </p:ext>
            </p:extLst>
          </p:nvPr>
        </p:nvGraphicFramePr>
        <p:xfrm>
          <a:off x="827584" y="1556792"/>
          <a:ext cx="7272808" cy="2225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96144"/>
                <a:gridCol w="3168352"/>
                <a:gridCol w="2808312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number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Name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length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1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Missouri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3768 km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2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Missisipi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3544 km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3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Jukon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3185 km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4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dirty="0" smtClean="0"/>
                        <a:t>Rio Grande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l-PL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2830 km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5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l-PL" b="0" i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Kolorado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l-PL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2330 km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40937"/>
            <a:ext cx="4407403" cy="2797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54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 smtClean="0"/>
              <a:t>History</a:t>
            </a:r>
            <a:r>
              <a:rPr lang="pl-PL" dirty="0" smtClean="0"/>
              <a:t> of </a:t>
            </a:r>
            <a:r>
              <a:rPr lang="pl-PL" dirty="0" err="1" smtClean="0"/>
              <a:t>America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844824"/>
            <a:ext cx="8219256" cy="4609984"/>
          </a:xfrm>
        </p:spPr>
        <p:txBody>
          <a:bodyPr/>
          <a:lstStyle/>
          <a:p>
            <a:r>
              <a:rPr lang="en-US" dirty="0" err="1"/>
              <a:t>Kszysztof</a:t>
            </a:r>
            <a:r>
              <a:rPr lang="en-US" dirty="0"/>
              <a:t> Columbus discovered America in 1492. This trip lasted two </a:t>
            </a:r>
            <a:r>
              <a:rPr lang="en-US" dirty="0" smtClean="0"/>
              <a:t>months</a:t>
            </a:r>
            <a:r>
              <a:rPr lang="pl-PL" dirty="0" smtClean="0"/>
              <a:t>.</a:t>
            </a:r>
          </a:p>
          <a:p>
            <a:endParaRPr lang="pl-PL" dirty="0"/>
          </a:p>
          <a:p>
            <a:endParaRPr lang="pl-PL" dirty="0" smtClean="0"/>
          </a:p>
          <a:p>
            <a:r>
              <a:rPr lang="en-US" dirty="0"/>
              <a:t>America's first president was George Washington. He was born in 1732 and died in 1799. He became president on April 30, 1789.</a:t>
            </a:r>
            <a:endParaRPr lang="pl-PL" dirty="0"/>
          </a:p>
          <a:p>
            <a:endParaRPr lang="pl-PL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456" y="2348880"/>
            <a:ext cx="1375319" cy="1665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424" y="5342826"/>
            <a:ext cx="2054570" cy="1428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234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444</TotalTime>
  <Words>528</Words>
  <Application>Microsoft Office PowerPoint</Application>
  <PresentationFormat>Pokaz na ekranie (4:3)</PresentationFormat>
  <Paragraphs>89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Energetyczny</vt:lpstr>
      <vt:lpstr>United States of America</vt:lpstr>
      <vt:lpstr>America location</vt:lpstr>
      <vt:lpstr>America’s territory </vt:lpstr>
      <vt:lpstr>Popullation in America</vt:lpstr>
      <vt:lpstr>The capital and the largest cities of America</vt:lpstr>
      <vt:lpstr>America's geography</vt:lpstr>
      <vt:lpstr>Lakes in the USA </vt:lpstr>
      <vt:lpstr>             The Rivers</vt:lpstr>
      <vt:lpstr>History of America</vt:lpstr>
      <vt:lpstr>Famous death people</vt:lpstr>
      <vt:lpstr>Popular people</vt:lpstr>
      <vt:lpstr>Popular people</vt:lpstr>
      <vt:lpstr>American’s food </vt:lpstr>
      <vt:lpstr>Tourist attractions</vt:lpstr>
      <vt:lpstr>Why would we like to go to America</vt:lpstr>
      <vt:lpstr>DZIĘKUJEMY ZA UWAGĘ!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Bartek</dc:creator>
  <cp:lastModifiedBy>Bartek</cp:lastModifiedBy>
  <cp:revision>33</cp:revision>
  <dcterms:created xsi:type="dcterms:W3CDTF">2021-11-05T12:01:55Z</dcterms:created>
  <dcterms:modified xsi:type="dcterms:W3CDTF">2021-11-08T21:36:35Z</dcterms:modified>
</cp:coreProperties>
</file>