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70" r:id="rId8"/>
    <p:sldId id="260" r:id="rId9"/>
    <p:sldId id="268" r:id="rId10"/>
    <p:sldId id="261" r:id="rId11"/>
    <p:sldId id="262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Zákonodarná moc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Občianska náuka </a:t>
            </a:r>
          </a:p>
          <a:p>
            <a:r>
              <a:rPr lang="sk-SK" dirty="0" smtClean="0"/>
              <a:t>8.Ročník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658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Zákonodarný proces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 je proces od </a:t>
            </a:r>
            <a:r>
              <a:rPr lang="sk-SK" u="sng" dirty="0" smtClean="0"/>
              <a:t>podania návrhu </a:t>
            </a:r>
            <a:r>
              <a:rPr lang="sk-SK" dirty="0" smtClean="0"/>
              <a:t>zákona až po jeho </a:t>
            </a:r>
            <a:r>
              <a:rPr lang="sk-SK" u="sng" dirty="0" smtClean="0"/>
              <a:t>publikovanie v zbierke zákonov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2949625"/>
            <a:ext cx="5074239" cy="28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Schéma zákonodarného </a:t>
            </a:r>
            <a:r>
              <a:rPr lang="sk-SK" dirty="0" smtClean="0"/>
              <a:t>procesu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25" y="1962013"/>
            <a:ext cx="5608714" cy="4634730"/>
          </a:xfrm>
        </p:spPr>
      </p:pic>
    </p:spTree>
    <p:extLst>
      <p:ext uri="{BB962C8B-B14F-4D97-AF65-F5344CB8AC3E}">
        <p14:creationId xmlns:p14="http://schemas.microsoft.com/office/powerpoint/2010/main" val="223105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62534"/>
          </a:xfrm>
        </p:spPr>
        <p:txBody>
          <a:bodyPr/>
          <a:lstStyle/>
          <a:p>
            <a:r>
              <a:rPr lang="sk-SK" dirty="0" smtClean="0"/>
              <a:t>Právo veta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1737360"/>
            <a:ext cx="10363826" cy="4053839"/>
          </a:xfrm>
        </p:spPr>
        <p:txBody>
          <a:bodyPr/>
          <a:lstStyle/>
          <a:p>
            <a:r>
              <a:rPr lang="sk-SK" dirty="0" smtClean="0"/>
              <a:t>- je vrátenie zákona do </a:t>
            </a:r>
            <a:r>
              <a:rPr lang="sk-SK" dirty="0" err="1" smtClean="0"/>
              <a:t>nr</a:t>
            </a:r>
            <a:r>
              <a:rPr lang="sk-SK" dirty="0" smtClean="0"/>
              <a:t> sr na prerokovanie</a:t>
            </a:r>
          </a:p>
          <a:p>
            <a:r>
              <a:rPr lang="sk-SK" dirty="0" smtClean="0"/>
              <a:t>Má ho len prezident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2223134"/>
            <a:ext cx="6651171" cy="37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Platnosť zákona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Zverejnením v zbierke zákonov SR nadobúda platnosť a stáva sa súčasťou právneho poriadku SR</a:t>
            </a:r>
          </a:p>
          <a:p>
            <a:r>
              <a:rPr lang="sk-SK" dirty="0" smtClean="0"/>
              <a:t>Pod zákonom je presne uverejnený dátum, odkedy je účinný</a:t>
            </a:r>
          </a:p>
          <a:p>
            <a:r>
              <a:rPr lang="sk-SK" dirty="0" smtClean="0"/>
              <a:t>15. </a:t>
            </a:r>
            <a:r>
              <a:rPr lang="sk-SK" dirty="0" err="1" smtClean="0"/>
              <a:t>dŇom</a:t>
            </a:r>
            <a:r>
              <a:rPr lang="sk-SK" dirty="0" smtClean="0"/>
              <a:t> po jeho publikovaní v zbierke zákonov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031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9138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927464"/>
            <a:ext cx="10363826" cy="4863736"/>
          </a:xfrm>
        </p:spPr>
        <p:txBody>
          <a:bodyPr/>
          <a:lstStyle/>
          <a:p>
            <a:r>
              <a:rPr lang="sk-SK" dirty="0" smtClean="0"/>
              <a:t>- predstavuje 1 – komorový parlament </a:t>
            </a:r>
          </a:p>
          <a:p>
            <a:r>
              <a:rPr lang="sk-SK" dirty="0" smtClean="0"/>
              <a:t>Parlament sa inak nazýva aj národná rada</a:t>
            </a:r>
          </a:p>
          <a:p>
            <a:r>
              <a:rPr lang="sk-SK" dirty="0" smtClean="0"/>
              <a:t>        Budova </a:t>
            </a:r>
            <a:r>
              <a:rPr lang="sk-SK" dirty="0" err="1" smtClean="0"/>
              <a:t>nr</a:t>
            </a:r>
            <a:r>
              <a:rPr lang="sk-SK" dirty="0" smtClean="0"/>
              <a:t> sr 				              hlasovanie </a:t>
            </a:r>
            <a:r>
              <a:rPr lang="sk-SK" dirty="0" err="1" smtClean="0"/>
              <a:t>nr</a:t>
            </a:r>
            <a:r>
              <a:rPr lang="sk-SK" dirty="0" smtClean="0"/>
              <a:t> sr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1" y="2612570"/>
            <a:ext cx="4759642" cy="329619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28" y="2579029"/>
            <a:ext cx="4998448" cy="3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68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143692"/>
            <a:ext cx="10363826" cy="564750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NR SR tvorí – 150 poslancov</a:t>
            </a:r>
          </a:p>
          <a:p>
            <a:endParaRPr lang="sk-SK" dirty="0" smtClean="0"/>
          </a:p>
          <a:p>
            <a:r>
              <a:rPr lang="sk-SK" u="sng" dirty="0" smtClean="0"/>
              <a:t>Predseda NR SR </a:t>
            </a:r>
            <a:r>
              <a:rPr lang="sk-SK" dirty="0" smtClean="0"/>
              <a:t>-  Boris Kollár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</a:t>
            </a:r>
          </a:p>
          <a:p>
            <a:r>
              <a:rPr lang="sk-SK" u="sng" dirty="0" smtClean="0"/>
              <a:t>Podpredseda NR SR </a:t>
            </a:r>
            <a:r>
              <a:rPr lang="sk-SK" dirty="0" smtClean="0"/>
              <a:t>–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</a:t>
            </a:r>
          </a:p>
          <a:p>
            <a:r>
              <a:rPr lang="sk-SK" dirty="0" smtClean="0"/>
              <a:t>Gábor </a:t>
            </a:r>
            <a:r>
              <a:rPr lang="sk-SK" dirty="0" err="1" smtClean="0"/>
              <a:t>grendel</a:t>
            </a:r>
            <a:r>
              <a:rPr lang="sk-SK" dirty="0" smtClean="0"/>
              <a:t>     </a:t>
            </a:r>
            <a:r>
              <a:rPr lang="sk-SK" dirty="0" err="1" smtClean="0"/>
              <a:t>milan</a:t>
            </a:r>
            <a:r>
              <a:rPr lang="sk-SK" dirty="0" smtClean="0"/>
              <a:t> </a:t>
            </a:r>
            <a:r>
              <a:rPr lang="sk-SK" dirty="0" err="1" smtClean="0"/>
              <a:t>laurenČík</a:t>
            </a:r>
            <a:r>
              <a:rPr lang="sk-SK" dirty="0" smtClean="0"/>
              <a:t>        </a:t>
            </a:r>
            <a:r>
              <a:rPr lang="sk-SK" dirty="0" smtClean="0"/>
              <a:t>   </a:t>
            </a:r>
            <a:r>
              <a:rPr lang="sk-SK" dirty="0" err="1" smtClean="0"/>
              <a:t>juraj</a:t>
            </a:r>
            <a:r>
              <a:rPr lang="sk-SK" dirty="0" smtClean="0"/>
              <a:t> </a:t>
            </a:r>
            <a:r>
              <a:rPr lang="sk-SK" dirty="0" err="1" smtClean="0"/>
              <a:t>blanár</a:t>
            </a:r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 err="1" smtClean="0"/>
              <a:t>oĽano</a:t>
            </a:r>
            <a:r>
              <a:rPr lang="sk-SK" dirty="0" smtClean="0"/>
              <a:t>		SAS                            </a:t>
            </a:r>
            <a:r>
              <a:rPr lang="sk-SK" dirty="0" smtClean="0"/>
              <a:t>   </a:t>
            </a:r>
            <a:r>
              <a:rPr lang="sk-SK" dirty="0" smtClean="0"/>
              <a:t>smer - </a:t>
            </a:r>
            <a:r>
              <a:rPr lang="sk-SK" dirty="0" err="1" smtClean="0"/>
              <a:t>sd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578" y="176350"/>
            <a:ext cx="2012172" cy="26321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87" y="3195229"/>
            <a:ext cx="1238250" cy="15848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950" y="3189378"/>
            <a:ext cx="1238250" cy="16097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13" y="3157129"/>
            <a:ext cx="1238250" cy="16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sa môže stať poslancom </a:t>
            </a:r>
            <a:r>
              <a:rPr lang="sk-SK" dirty="0" err="1" smtClean="0"/>
              <a:t>nr</a:t>
            </a:r>
            <a:r>
              <a:rPr lang="sk-SK" dirty="0" smtClean="0"/>
              <a:t> sr?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vek 21 rokov</a:t>
            </a:r>
          </a:p>
          <a:p>
            <a:r>
              <a:rPr lang="sk-SK" dirty="0" smtClean="0"/>
              <a:t>Trvalý pobyt na SR</a:t>
            </a:r>
          </a:p>
          <a:p>
            <a:r>
              <a:rPr lang="sk-SK" dirty="0" smtClean="0"/>
              <a:t>Musí mať volebné právo</a:t>
            </a:r>
          </a:p>
          <a:p>
            <a:r>
              <a:rPr lang="sk-SK" dirty="0" smtClean="0"/>
              <a:t>Pri zvolení skladá „poslanecký sľub“</a:t>
            </a:r>
          </a:p>
          <a:p>
            <a:endParaRPr lang="sk-SK" dirty="0" smtClean="0"/>
          </a:p>
          <a:p>
            <a:r>
              <a:rPr lang="sk-SK" dirty="0" smtClean="0"/>
              <a:t>Poslanci pracujú vo „výboroch“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1654900"/>
            <a:ext cx="5301883" cy="43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Parlamentné </a:t>
            </a:r>
            <a:r>
              <a:rPr lang="sk-SK" dirty="0" err="1" smtClean="0"/>
              <a:t>voĽby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094153" cy="2546653"/>
          </a:xfrm>
        </p:spPr>
        <p:txBody>
          <a:bodyPr/>
          <a:lstStyle/>
          <a:p>
            <a:r>
              <a:rPr lang="sk-SK" dirty="0" smtClean="0"/>
              <a:t>O tom, kto bude v NR SR rozhodujú občania v parlamentných voľbách</a:t>
            </a:r>
          </a:p>
          <a:p>
            <a:endParaRPr lang="sk-SK" dirty="0" smtClean="0"/>
          </a:p>
          <a:p>
            <a:r>
              <a:rPr lang="sk-SK" dirty="0" smtClean="0"/>
              <a:t>Tie sa konajú každé 4 roky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90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57443"/>
          </a:xfrm>
        </p:spPr>
        <p:txBody>
          <a:bodyPr/>
          <a:lstStyle/>
          <a:p>
            <a:r>
              <a:rPr lang="sk-SK" dirty="0" smtClean="0"/>
              <a:t>Ústava SR umožňuje občanom voliť a zaručuje im : </a:t>
            </a:r>
          </a:p>
          <a:p>
            <a:r>
              <a:rPr lang="sk-SK" dirty="0" smtClean="0"/>
              <a:t>všeobecné, </a:t>
            </a:r>
          </a:p>
          <a:p>
            <a:r>
              <a:rPr lang="sk-SK" dirty="0" smtClean="0"/>
              <a:t>Rovné, </a:t>
            </a:r>
          </a:p>
          <a:p>
            <a:r>
              <a:rPr lang="sk-SK" dirty="0" smtClean="0"/>
              <a:t>Priame, </a:t>
            </a:r>
          </a:p>
          <a:p>
            <a:r>
              <a:rPr lang="sk-SK" dirty="0" err="1" smtClean="0"/>
              <a:t>TajnÉ</a:t>
            </a:r>
            <a:r>
              <a:rPr lang="sk-SK" dirty="0" smtClean="0"/>
              <a:t>  hlasovacie právo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018" y="2833246"/>
            <a:ext cx="2992582" cy="29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341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 parlamentných volieb 2020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2" y="1782617"/>
            <a:ext cx="5306291" cy="3999347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9" y="1782618"/>
            <a:ext cx="5090692" cy="39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20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 </a:t>
            </a:r>
            <a:r>
              <a:rPr lang="sk-SK" dirty="0" err="1" smtClean="0"/>
              <a:t>nr</a:t>
            </a:r>
            <a:r>
              <a:rPr lang="sk-SK" dirty="0" smtClean="0"/>
              <a:t> sr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 schvaľovať a prijímať zákony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31" y="3059263"/>
            <a:ext cx="4588148" cy="33965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250" y="1843767"/>
            <a:ext cx="3808570" cy="31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Právomoci </a:t>
            </a:r>
            <a:r>
              <a:rPr lang="sk-SK" dirty="0" err="1" smtClean="0"/>
              <a:t>parmalentu</a:t>
            </a:r>
            <a:r>
              <a:rPr lang="sk-SK" dirty="0" smtClean="0"/>
              <a:t> ( sú vymedzené ústavou SR ! 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Prijíma a mení ústavu, </a:t>
            </a:r>
          </a:p>
          <a:p>
            <a:r>
              <a:rPr lang="sk-SK" dirty="0" smtClean="0"/>
              <a:t>Prijíma a mení zákony, </a:t>
            </a:r>
          </a:p>
          <a:p>
            <a:r>
              <a:rPr lang="sk-SK" dirty="0" smtClean="0"/>
              <a:t>Schvaľuje štátny rozpočet, </a:t>
            </a:r>
          </a:p>
          <a:p>
            <a:r>
              <a:rPr lang="sk-SK" dirty="0" smtClean="0"/>
              <a:t>Posudzuje činnosť vlády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4806349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74</TotalTime>
  <Words>228</Words>
  <Application>Microsoft Office PowerPoint</Application>
  <PresentationFormat>Širokouhlá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Tw Cen MT</vt:lpstr>
      <vt:lpstr>Kvapka</vt:lpstr>
      <vt:lpstr>Zákonodarná moc</vt:lpstr>
      <vt:lpstr>Prezentácia programu PowerPoint</vt:lpstr>
      <vt:lpstr> </vt:lpstr>
      <vt:lpstr>Kto sa môže stať poslancom nr sr? </vt:lpstr>
      <vt:lpstr>Parlamentné voĽby</vt:lpstr>
      <vt:lpstr>Prezentácia programu PowerPoint</vt:lpstr>
      <vt:lpstr>Výsledky parlamentných volieb 2020</vt:lpstr>
      <vt:lpstr>Funkcie nr sr :</vt:lpstr>
      <vt:lpstr>Právomoci parmalentu ( sú vymedzené ústavou SR ! )</vt:lpstr>
      <vt:lpstr>Zákonodarný proces :</vt:lpstr>
      <vt:lpstr>Schéma zákonodarného procesu</vt:lpstr>
      <vt:lpstr>Právo veta </vt:lpstr>
      <vt:lpstr>Platnosť zákona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Zákonodarná moc</dc:title>
  <dc:creator>Dominika</dc:creator>
  <cp:lastModifiedBy>asus</cp:lastModifiedBy>
  <cp:revision>7</cp:revision>
  <dcterms:created xsi:type="dcterms:W3CDTF">2020-11-25T13:23:47Z</dcterms:created>
  <dcterms:modified xsi:type="dcterms:W3CDTF">2021-12-23T19:44:34Z</dcterms:modified>
</cp:coreProperties>
</file>