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2" r:id="rId10"/>
    <p:sldId id="266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7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154CC-1C3B-4E30-B9F2-2413EBF81352}" type="datetimeFigureOut">
              <a:rPr lang="sk-SK" smtClean="0"/>
              <a:pPr/>
              <a:t>23. 3. 2020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0AE65-A0E0-45F3-B04A-A7BA572FC96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960972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0AE65-A0E0-45F3-B04A-A7BA572FC96A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963174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0AE65-A0E0-45F3-B04A-A7BA572FC96A}" type="slidenum">
              <a:rPr lang="sk-SK" smtClean="0"/>
              <a:pPr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46043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0AE65-A0E0-45F3-B04A-A7BA572FC96A}" type="slidenum">
              <a:rPr lang="sk-SK" smtClean="0"/>
              <a:pPr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231559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083C-1307-4F36-ACB8-9B737F3F3577}" type="datetimeFigureOut">
              <a:rPr lang="sk-SK" smtClean="0"/>
              <a:pPr/>
              <a:t>23. 3. 2020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2288-3233-4AC0-A704-28987C8E7C4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277716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083C-1307-4F36-ACB8-9B737F3F3577}" type="datetimeFigureOut">
              <a:rPr lang="sk-SK" smtClean="0"/>
              <a:pPr/>
              <a:t>23. 3. 2020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2288-3233-4AC0-A704-28987C8E7C4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03600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083C-1307-4F36-ACB8-9B737F3F3577}" type="datetimeFigureOut">
              <a:rPr lang="sk-SK" smtClean="0"/>
              <a:pPr/>
              <a:t>23. 3. 2020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2288-3233-4AC0-A704-28987C8E7C4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410466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083C-1307-4F36-ACB8-9B737F3F3577}" type="datetimeFigureOut">
              <a:rPr lang="sk-SK" smtClean="0"/>
              <a:pPr/>
              <a:t>23. 3. 2020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2288-3233-4AC0-A704-28987C8E7C4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8826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083C-1307-4F36-ACB8-9B737F3F3577}" type="datetimeFigureOut">
              <a:rPr lang="sk-SK" smtClean="0"/>
              <a:pPr/>
              <a:t>23. 3. 2020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2288-3233-4AC0-A704-28987C8E7C4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903609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083C-1307-4F36-ACB8-9B737F3F3577}" type="datetimeFigureOut">
              <a:rPr lang="sk-SK" smtClean="0"/>
              <a:pPr/>
              <a:t>23. 3. 2020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2288-3233-4AC0-A704-28987C8E7C4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579622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083C-1307-4F36-ACB8-9B737F3F3577}" type="datetimeFigureOut">
              <a:rPr lang="sk-SK" smtClean="0"/>
              <a:pPr/>
              <a:t>23. 3. 2020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2288-3233-4AC0-A704-28987C8E7C4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739512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083C-1307-4F36-ACB8-9B737F3F3577}" type="datetimeFigureOut">
              <a:rPr lang="sk-SK" smtClean="0"/>
              <a:pPr/>
              <a:t>23. 3. 2020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2288-3233-4AC0-A704-28987C8E7C4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20607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083C-1307-4F36-ACB8-9B737F3F3577}" type="datetimeFigureOut">
              <a:rPr lang="sk-SK" smtClean="0"/>
              <a:pPr/>
              <a:t>23. 3. 2020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2288-3233-4AC0-A704-28987C8E7C4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33308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083C-1307-4F36-ACB8-9B737F3F3577}" type="datetimeFigureOut">
              <a:rPr lang="sk-SK" smtClean="0"/>
              <a:pPr/>
              <a:t>23. 3. 2020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2288-3233-4AC0-A704-28987C8E7C4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19621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083C-1307-4F36-ACB8-9B737F3F3577}" type="datetimeFigureOut">
              <a:rPr lang="sk-SK" smtClean="0"/>
              <a:pPr/>
              <a:t>23. 3. 2020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2288-3233-4AC0-A704-28987C8E7C4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969165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D083C-1307-4F36-ACB8-9B737F3F3577}" type="datetimeFigureOut">
              <a:rPr lang="sk-SK" smtClean="0"/>
              <a:pPr/>
              <a:t>23. 3. 2020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C2288-3233-4AC0-A704-28987C8E7C4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43193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7808" y="764704"/>
            <a:ext cx="7772400" cy="1470025"/>
          </a:xfrm>
        </p:spPr>
        <p:txBody>
          <a:bodyPr>
            <a:normAutofit/>
          </a:bodyPr>
          <a:lstStyle/>
          <a:p>
            <a:r>
              <a:rPr lang="sk-SK" sz="6600" b="1" i="1" dirty="0" smtClean="0"/>
              <a:t>Výroky o priateľstve</a:t>
            </a:r>
            <a:endParaRPr lang="sk-SK" sz="6600" b="1" i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566939" y="6342143"/>
            <a:ext cx="2555776" cy="482530"/>
          </a:xfrm>
        </p:spPr>
        <p:txBody>
          <a:bodyPr>
            <a:noAutofit/>
          </a:bodyPr>
          <a:lstStyle/>
          <a:p>
            <a:r>
              <a:rPr lang="sk-SK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Andrej </a:t>
            </a:r>
            <a:r>
              <a:rPr lang="sk-SK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Vdoviak</a:t>
            </a:r>
            <a:r>
              <a:rPr lang="sk-SK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6.A </a:t>
            </a:r>
            <a:endParaRPr lang="sk-SK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45148"/>
            <a:ext cx="6192688" cy="36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52826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2924944"/>
            <a:ext cx="8507288" cy="1584177"/>
          </a:xfrm>
        </p:spPr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sk-SK" sz="6000" b="1" dirty="0" smtClean="0">
                <a:solidFill>
                  <a:schemeClr val="bg1"/>
                </a:solidFill>
              </a:rPr>
              <a:t>Ďakujem za pozornosť :)</a:t>
            </a:r>
            <a:endParaRPr lang="sk-SK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3177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DnDiag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0007" y="748844"/>
            <a:ext cx="8229600" cy="1828802"/>
          </a:xfrm>
        </p:spPr>
        <p:txBody>
          <a:bodyPr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 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dôvery nie je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priateľstvo.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Epikuros</a:t>
            </a:r>
            <a:r>
              <a:rPr lang="pl-PL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k-SK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Výsledok vyhľadávania obrázkov pre dopyt priatelstv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79" y="3097018"/>
            <a:ext cx="4225271" cy="282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8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AutoShape 10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" name="AutoShape 12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" name="AutoShape 14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" name="AutoShape 16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" name="AutoShape 18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2" name="AutoShape 20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1222375" y="-3820675"/>
            <a:ext cx="5047796" cy="50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" name="AutoShape 22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" name="AutoShape 24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6" name="AutoShape 28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7" name="AutoShape 30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8" name="AutoShape 32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9" name="AutoShape 34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" name="AutoShape 36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" name="AutoShape 38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2593975" y="229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2" name="AutoShape 40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2746375" y="2446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3" name="AutoShape 42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2898775" y="2598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4" name="AutoShape 44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3051175" y="2751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5" name="AutoShape 46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3203575" y="2903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6" name="AutoShape 48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3355975" y="3055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7" name="AutoShape 50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3508375" y="3208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8" name="AutoShape 52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3660775" y="3360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9" name="AutoShape 54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3813175" y="3513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" name="AutoShape 56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3965575" y="3665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1" name="AutoShape 58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4117975" y="381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24" name="AutoShape 60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4270375" y="397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25" name="AutoShape 62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4422775" y="412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27" name="AutoShape 64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4575175" y="427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29" name="AutoShape 66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4727575" y="442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0" name="AutoShape 68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4896074" y="474753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1" name="AutoShape 70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5032375" y="473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2" name="AutoShape 72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5184775" y="488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3" name="AutoShape 74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5337175" y="503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4" name="AutoShape 76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5489575" y="518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5" name="AutoShape 78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5641975" y="534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6" name="AutoShape 80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5794375" y="549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7" name="AutoShape 82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5946775" y="564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8" name="AutoShape 84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6099175" y="579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9" name="AutoShape 86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6251575" y="595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40" name="AutoShape 88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6403975" y="610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41" name="AutoShape 90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6556375" y="6256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42" name="AutoShape 92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6708775" y="6408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43" name="AutoShape 94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6861175" y="6561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44" name="AutoShape 96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7013575" y="6713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45" name="AutoShape 98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7165975" y="6865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46" name="AutoShape 100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7318375" y="7018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47" name="AutoShape 102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7470775" y="7170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48" name="AutoShape 104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7623175" y="7323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49" name="AutoShape 106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7775575" y="7475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50" name="AutoShape 108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7927975" y="762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51" name="AutoShape 110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8080375" y="778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52" name="AutoShape 112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8232775" y="793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53" name="AutoShape 114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8385175" y="808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54" name="AutoShape 116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8537575" y="823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55" name="AutoShape 118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8689975" y="838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56" name="AutoShape 120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8842375" y="854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57" name="AutoShape 122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8994775" y="869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58" name="AutoShape 124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9147175" y="884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59" name="AutoShape 126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9299575" y="899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60" name="AutoShape 128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9451975" y="915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61" name="AutoShape 130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9604375" y="930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62" name="AutoShape 132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9756775" y="945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63" name="AutoShape 134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9909175" y="960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64" name="AutoShape 136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10061575" y="976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65" name="AutoShape 138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10213975" y="991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66" name="AutoShape 140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10366375" y="10066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67" name="AutoShape 142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10518775" y="10218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68" name="AutoShape 144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10671175" y="10371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69" name="AutoShape 146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10823575" y="10523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70" name="AutoShape 148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10975975" y="10675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71" name="AutoShape 150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11128375" y="10828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72" name="AutoShape 152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11280775" y="10980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73" name="AutoShape 154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11433175" y="11133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74" name="AutoShape 156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11585575" y="11285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75" name="AutoShape 158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11737975" y="1143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76" name="AutoShape 160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11890375" y="1159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77" name="AutoShape 162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12042775" y="1174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78" name="AutoShape 164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12195175" y="1189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79" name="AutoShape 166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12347575" y="1204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80" name="AutoShape 168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12499975" y="1219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81" name="AutoShape 170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12652375" y="1235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82" name="AutoShape 172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12804775" y="1250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83" name="AutoShape 174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12957175" y="1265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84" name="AutoShape 176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13109575" y="1280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85" name="AutoShape 178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13261975" y="1296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86" name="AutoShape 180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13414375" y="1311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87" name="AutoShape 182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13566775" y="1326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88" name="AutoShape 184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13719175" y="1341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89" name="AutoShape 186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13871575" y="1357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90" name="AutoShape 188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14023975" y="1372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91" name="AutoShape 190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14176375" y="13876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92" name="AutoShape 192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14328775" y="14028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93" name="AutoShape 194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14481175" y="14181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94" name="AutoShape 196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14633575" y="14333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95" name="AutoShape 198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14785975" y="14485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96" name="AutoShape 200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14938375" y="14638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97" name="AutoShape 202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15090775" y="14790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98" name="AutoShape 204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15243175" y="14943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99" name="AutoShape 206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15395575" y="15095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00" name="AutoShape 208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15547975" y="1524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01" name="AutoShape 210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15700375" y="1540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02" name="AutoShape 212" descr="Výsledok vyhľadávania obrázkov pre dopyt kvety pozadie"/>
          <p:cNvSpPr>
            <a:spLocks noChangeAspect="1" noChangeArrowheads="1"/>
          </p:cNvSpPr>
          <p:nvPr/>
        </p:nvSpPr>
        <p:spPr bwMode="auto">
          <a:xfrm>
            <a:off x="15852775" y="1555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04" name="AutoShape 222" descr="Výsledok vyhľadávania obrázkov pre dopyt kamarati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05" name="AutoShape 224" descr="Výsledok vyhľadávania obrázkov pre dopyt kamarati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249" name="Picture 2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0314" y="3097018"/>
            <a:ext cx="4434030" cy="277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33533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7" y="476672"/>
            <a:ext cx="8535459" cy="1584176"/>
          </a:xfrm>
        </p:spPr>
        <p:txBody>
          <a:bodyPr>
            <a:no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 slobody nie je pravé 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priateľstvo.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(George Sand)</a:t>
            </a:r>
            <a:endParaRPr lang="sk-SK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227" y="3053487"/>
            <a:ext cx="4574156" cy="265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 descr="Výsledok vyhľadávania obrázkov pre dopyt kamarat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8680" y="3053487"/>
            <a:ext cx="3900307" cy="265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9263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Priateľstvo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môže 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pretrvávať</a:t>
            </a:r>
            <a:b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jedine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medzi dobrými ľuďmi. 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k-SK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Marcus</a:t>
            </a:r>
            <a:r>
              <a:rPr lang="sk-SK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Tullius</a:t>
            </a:r>
            <a:r>
              <a:rPr lang="sk-SK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Cicero)</a:t>
            </a:r>
          </a:p>
        </p:txBody>
      </p:sp>
      <p:pic>
        <p:nvPicPr>
          <p:cNvPr id="3078" name="Picture 6" descr="Výsledok vyhľadávania obrázkov pre dopyt kamaratstvo medzi ludm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91982"/>
            <a:ext cx="4104456" cy="269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ýsledok vyhľadávania obrázkov pre dopyt kamaratstv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70309"/>
            <a:ext cx="3892383" cy="29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228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03544"/>
          </a:xfrm>
        </p:spPr>
        <p:txBody>
          <a:bodyPr>
            <a:normAutofit/>
          </a:bodyPr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O 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priateľstve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možno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hovoriť len tam, kde je vzájomné porozumenie. </a:t>
            </a:r>
            <a:r>
              <a:rPr lang="sk-SK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(Aristoteles</a:t>
            </a:r>
            <a:r>
              <a:rPr lang="sk-SK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k-SK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4" descr="Výsledok vyhľadávania obrázkov pre dopyt kamaratstv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6" descr="Výsledok vyhľadávania obrázkov pre dopyt kamaratstv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AutoShape 8" descr="Výsledok vyhľadávania obrázkov pre dopyt kamaratstv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26" name="Picture 2" descr="Výsledok vyhľadávania obrázkov pre dopyt kamaratstv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156" y="2938119"/>
            <a:ext cx="4146827" cy="277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ok vyhľadávania obrázkov pre dopyt kamaratstv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29731"/>
            <a:ext cx="3748131" cy="359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4789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5000">
              <a:srgbClr val="C5C8E3"/>
            </a:gs>
            <a:gs pos="32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2910" y="332656"/>
            <a:ext cx="9036496" cy="1368152"/>
          </a:xfrm>
        </p:spPr>
        <p:txBody>
          <a:bodyPr>
            <a:normAutofit fontScale="90000"/>
          </a:bodyPr>
          <a:lstStyle/>
          <a:p>
            <a:r>
              <a:rPr lang="sk-SK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Láska môže zomrieť na pravdu, </a:t>
            </a:r>
            <a:r>
              <a:rPr lang="sk-SK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priateľstvo</a:t>
            </a:r>
            <a:r>
              <a:rPr lang="sk-SK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na lož.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k-SK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Abel</a:t>
            </a:r>
            <a:r>
              <a:rPr lang="sk-SK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Bonnard</a:t>
            </a:r>
            <a:r>
              <a:rPr lang="sk-SK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6146" name="Picture 2" descr="Výsledok vyhľadávania obrázkov pre dopyt kamaratsvo pozad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4367630" cy="291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ýsledok vyhľadávania obrázkov pre dopyt kamaratstv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2198" y="2420888"/>
            <a:ext cx="3970282" cy="294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3092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373616" cy="1872208"/>
          </a:xfrm>
        </p:spPr>
        <p:txBody>
          <a:bodyPr>
            <a:normAutofit fontScale="90000"/>
          </a:bodyPr>
          <a:lstStyle/>
          <a:p>
            <a:r>
              <a:rPr lang="sk-SK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Malé</a:t>
            </a:r>
            <a:r>
              <a:rPr lang="sk-SK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dary </a:t>
            </a:r>
            <a:r>
              <a:rPr lang="sk-SK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priateľstvá</a:t>
            </a:r>
            <a:r>
              <a:rPr lang="sk-SK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upevňujú</a:t>
            </a:r>
            <a:r>
              <a:rPr lang="sk-SK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sk-SK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veľké</a:t>
            </a:r>
            <a:r>
              <a:rPr lang="sk-SK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ich ohrozujú. </a:t>
            </a:r>
            <a:r>
              <a:rPr lang="sk-SK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k-SK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Oscar</a:t>
            </a:r>
            <a:r>
              <a:rPr lang="sk-SK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Wilde</a:t>
            </a:r>
            <a:r>
              <a:rPr lang="sk-S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074" name="Picture 2" descr="Výsledok vyhľadávania obrázkov pre dopyt obrazky kamaratstv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10748"/>
            <a:ext cx="4235540" cy="280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ok vyhľadávania obrázkov pre dopyt kamarátstv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5345" y="1903924"/>
            <a:ext cx="2808312" cy="421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9325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Horz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29600" cy="1786210"/>
          </a:xfrm>
        </p:spPr>
        <p:txBody>
          <a:bodyPr>
            <a:normAutofit/>
          </a:bodyPr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Nenávisť je vždy prezieravejšia a vynaliezavejšia ako 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priateľstvo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k-SK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Pierre</a:t>
            </a:r>
            <a:r>
              <a:rPr lang="sk-SK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Choderlos</a:t>
            </a:r>
            <a:r>
              <a:rPr lang="sk-SK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sk-SK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Laclos</a:t>
            </a: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8194" name="Picture 2" descr="Výsledok vyhľadávania obrázkov pre dopyt človek a p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303" y="2848493"/>
            <a:ext cx="4392488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Výsledok vyhľadávania obrázkov pre dopyt kamarátstvo lud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7" y="2636913"/>
            <a:ext cx="3497530" cy="361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1118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2448272"/>
          </a:xfrm>
        </p:spPr>
        <p:txBody>
          <a:bodyPr>
            <a:normAutofit fontScale="90000"/>
          </a:bodyPr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Naučme 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 preukázať</a:t>
            </a:r>
            <a:b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človeku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priateľstvo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pokiaľ je živý, a nie až keď zomrie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k-SK" sz="2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sk-SK" sz="2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Scott</a:t>
            </a:r>
            <a:r>
              <a:rPr lang="sk-SK" sz="2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Fitzgerald</a:t>
            </a:r>
            <a:r>
              <a:rPr lang="sk-SK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k-SK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14630"/>
            <a:ext cx="4660044" cy="262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6" y="3215196"/>
            <a:ext cx="4059310" cy="26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8690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21</Words>
  <Application>Microsoft Office PowerPoint</Application>
  <PresentationFormat>Prezentácia na obrazovke (4:3)</PresentationFormat>
  <Paragraphs>14</Paragraphs>
  <Slides>10</Slides>
  <Notes>3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Motív Office</vt:lpstr>
      <vt:lpstr>Výroky o priateľstve</vt:lpstr>
      <vt:lpstr>Bez dôvery nie je priateľstvo. (Epikuros)</vt:lpstr>
      <vt:lpstr>Bez slobody nie je pravé priateľstvo. (George Sand)</vt:lpstr>
      <vt:lpstr>Priateľstvo môže pretrvávať jedine medzi dobrými ľuďmi.  (Marcus Tullius Cicero)</vt:lpstr>
      <vt:lpstr>O priateľstve možno hovoriť len tam, kde je vzájomné porozumenie. (Aristoteles)</vt:lpstr>
      <vt:lpstr>Láska môže zomrieť na pravdu,  priateľstvo na lož.  (Abel Bonnard)</vt:lpstr>
      <vt:lpstr>Malé dary priateľstvá upevňujú, veľké ich ohrozujú.  (Oscar Wilde)</vt:lpstr>
      <vt:lpstr>Nenávisť je vždy prezieravejšia a vynaliezavejšia ako priateľstvo.  (Pierre Choderlos de Laclos)</vt:lpstr>
      <vt:lpstr>Naučme sa preukázať  človeku priateľstvo,  pokiaľ je živý, a nie až keď zomrie.  (F. Scott Fitzgerald)</vt:lpstr>
      <vt:lpstr>Snímka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Výroky o priateľstve</dc:title>
  <dc:creator>Ajko</dc:creator>
  <cp:lastModifiedBy>Jarka</cp:lastModifiedBy>
  <cp:revision>29</cp:revision>
  <dcterms:created xsi:type="dcterms:W3CDTF">2020-03-22T13:12:47Z</dcterms:created>
  <dcterms:modified xsi:type="dcterms:W3CDTF">2020-03-23T14:24:59Z</dcterms:modified>
</cp:coreProperties>
</file>