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4"/>
  </p:notesMasterIdLst>
  <p:sldIdLst>
    <p:sldId id="256" r:id="rId2"/>
    <p:sldId id="257" r:id="rId3"/>
    <p:sldId id="277" r:id="rId4"/>
    <p:sldId id="27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65" r:id="rId17"/>
    <p:sldId id="271" r:id="rId18"/>
    <p:sldId id="272" r:id="rId19"/>
    <p:sldId id="273" r:id="rId20"/>
    <p:sldId id="285" r:id="rId21"/>
    <p:sldId id="286" r:id="rId22"/>
    <p:sldId id="284" r:id="rId2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E09E118F-3B05-49ED-9B9F-BF043801E494}">
          <p14:sldIdLst>
            <p14:sldId id="256"/>
            <p14:sldId id="257"/>
            <p14:sldId id="277"/>
            <p14:sldId id="278"/>
            <p14:sldId id="259"/>
            <p14:sldId id="260"/>
            <p14:sldId id="261"/>
            <p14:sldId id="262"/>
            <p14:sldId id="263"/>
            <p14:sldId id="264"/>
            <p14:sldId id="266"/>
            <p14:sldId id="267"/>
            <p14:sldId id="268"/>
            <p14:sldId id="269"/>
            <p14:sldId id="270"/>
            <p14:sldId id="265"/>
            <p14:sldId id="271"/>
            <p14:sldId id="272"/>
            <p14:sldId id="273"/>
            <p14:sldId id="285"/>
            <p14:sldId id="286"/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0000"/>
    <a:srgbClr val="A80000"/>
    <a:srgbClr val="8181FF"/>
    <a:srgbClr val="DAB364"/>
    <a:srgbClr val="F60000"/>
    <a:srgbClr val="0000D2"/>
    <a:srgbClr val="777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693180-0DFE-4BDF-803C-579B9D584318}" type="datetimeFigureOut">
              <a:rPr lang="pl-PL" smtClean="0"/>
              <a:t>25.02.2021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95F27-D7C9-4B60-902A-98AA0429425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5395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F55C6-363D-44B7-A390-9AA302E7A009}" type="datetimeFigureOut">
              <a:rPr lang="pl-PL" smtClean="0"/>
              <a:t>25.02.2021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0D511-4909-43C0-8312-AB35EAA2E5BE}" type="slidenum">
              <a:rPr lang="pl-PL" smtClean="0"/>
              <a:t>‹#›</a:t>
            </a:fld>
            <a:endParaRPr lang="pl-PL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/>
              <a:t>Kliknij, aby edytować styl wzorca podtytułu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F55C6-363D-44B7-A390-9AA302E7A009}" type="datetimeFigureOut">
              <a:rPr lang="pl-PL" smtClean="0"/>
              <a:t>25.02.2021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0D511-4909-43C0-8312-AB35EAA2E5B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F55C6-363D-44B7-A390-9AA302E7A009}" type="datetimeFigureOut">
              <a:rPr lang="pl-PL" smtClean="0"/>
              <a:t>25.02.2021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0D511-4909-43C0-8312-AB35EAA2E5B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F55C6-363D-44B7-A390-9AA302E7A009}" type="datetimeFigureOut">
              <a:rPr lang="pl-PL" smtClean="0"/>
              <a:t>25.02.2021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0D511-4909-43C0-8312-AB35EAA2E5B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F55C6-363D-44B7-A390-9AA302E7A009}" type="datetimeFigureOut">
              <a:rPr lang="pl-PL" smtClean="0"/>
              <a:t>25.02.2021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E400D511-4909-43C0-8312-AB35EAA2E5BE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F55C6-363D-44B7-A390-9AA302E7A009}" type="datetimeFigureOut">
              <a:rPr lang="pl-PL" smtClean="0"/>
              <a:t>25.02.2021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0D511-4909-43C0-8312-AB35EAA2E5B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F55C6-363D-44B7-A390-9AA302E7A009}" type="datetimeFigureOut">
              <a:rPr lang="pl-PL" smtClean="0"/>
              <a:t>25.02.2021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0D511-4909-43C0-8312-AB35EAA2E5B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F55C6-363D-44B7-A390-9AA302E7A009}" type="datetimeFigureOut">
              <a:rPr lang="pl-PL" smtClean="0"/>
              <a:t>25.02.2021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0D511-4909-43C0-8312-AB35EAA2E5B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F55C6-363D-44B7-A390-9AA302E7A009}" type="datetimeFigureOut">
              <a:rPr lang="pl-PL" smtClean="0"/>
              <a:t>25.02.2021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0D511-4909-43C0-8312-AB35EAA2E5B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F55C6-363D-44B7-A390-9AA302E7A009}" type="datetimeFigureOut">
              <a:rPr lang="pl-PL" smtClean="0"/>
              <a:t>25.02.2021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0D511-4909-43C0-8312-AB35EAA2E5B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pl-PL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Kliknij ikonę, aby dodać obraz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F55C6-363D-44B7-A390-9AA302E7A009}" type="datetimeFigureOut">
              <a:rPr lang="pl-PL" smtClean="0"/>
              <a:t>25.02.2021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0D511-4909-43C0-8312-AB35EAA2E5B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/>
              <a:t>Kliknij, aby edytować style wzorca tekstu</a:t>
            </a:r>
          </a:p>
          <a:p>
            <a:pPr lvl="1" eaLnBrk="1" latinLnBrk="0" hangingPunct="1"/>
            <a:r>
              <a:rPr kumimoji="0" lang="pl-PL"/>
              <a:t>Drugi poziom</a:t>
            </a:r>
          </a:p>
          <a:p>
            <a:pPr lvl="2" eaLnBrk="1" latinLnBrk="0" hangingPunct="1"/>
            <a:r>
              <a:rPr kumimoji="0" lang="pl-PL"/>
              <a:t>Trzeci poziom</a:t>
            </a:r>
          </a:p>
          <a:p>
            <a:pPr lvl="3" eaLnBrk="1" latinLnBrk="0" hangingPunct="1"/>
            <a:r>
              <a:rPr kumimoji="0" lang="pl-PL"/>
              <a:t>Czwarty poziom</a:t>
            </a:r>
          </a:p>
          <a:p>
            <a:pPr lvl="4" eaLnBrk="1" latinLnBrk="0" hangingPunct="1"/>
            <a:r>
              <a:rPr kumimoji="0" lang="pl-PL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46F55C6-363D-44B7-A390-9AA302E7A009}" type="datetimeFigureOut">
              <a:rPr lang="pl-PL" smtClean="0"/>
              <a:t>25.02.2021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400D511-4909-43C0-8312-AB35EAA2E5BE}" type="slidenum">
              <a:rPr lang="pl-PL" smtClean="0"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amochod&#243;wka.edu/" TargetMode="Externa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amochod&#243;wka.edu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67544" y="116632"/>
            <a:ext cx="8326434" cy="2795736"/>
          </a:xfrm>
        </p:spPr>
        <p:txBody>
          <a:bodyPr>
            <a:normAutofit/>
          </a:bodyPr>
          <a:lstStyle/>
          <a:p>
            <a:r>
              <a:rPr lang="pl-PL" dirty="0"/>
              <a:t> 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2705209" y="1394532"/>
            <a:ext cx="6408525" cy="12318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l-PL" sz="2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IM. INŻ. TADEUSZA TAŃSKIEGO </a:t>
            </a:r>
          </a:p>
          <a:p>
            <a:pPr algn="r">
              <a:lnSpc>
                <a:spcPct val="150000"/>
              </a:lnSpc>
            </a:pPr>
            <a:r>
              <a:rPr lang="pl-PL" sz="2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POZNANIU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3065062" y="86481"/>
            <a:ext cx="604867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  <a:t>ZESPÓŁ SZKÓŁ SAMOCHODOWYCH </a:t>
            </a:r>
          </a:p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377"/>
            <a:ext cx="9179169" cy="688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617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49997" y="19828"/>
            <a:ext cx="78886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4400" b="1" dirty="0"/>
              <a:t>KLASA 1et5/M – </a:t>
            </a:r>
            <a:r>
              <a:rPr lang="pl-PL" sz="4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MERCEDES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257" y="758328"/>
            <a:ext cx="6156176" cy="4104117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1425993" y="4937646"/>
            <a:ext cx="633670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/>
              <a:t>PRZEDMIOT  ROZSZERZONY:</a:t>
            </a:r>
          </a:p>
          <a:p>
            <a:pPr algn="ctr"/>
            <a:r>
              <a:rPr lang="pl-PL" sz="2000" dirty="0"/>
              <a:t> </a:t>
            </a:r>
            <a:r>
              <a:rPr lang="pl-PL" sz="2400" dirty="0"/>
              <a:t> JĘZYK ANGIELSKI</a:t>
            </a:r>
          </a:p>
          <a:p>
            <a:pPr algn="ctr"/>
            <a:endParaRPr lang="pl-PL" sz="2400" dirty="0"/>
          </a:p>
        </p:txBody>
      </p:sp>
      <p:sp>
        <p:nvSpPr>
          <p:cNvPr id="6" name="Prostokąt 5"/>
          <p:cNvSpPr/>
          <p:nvPr/>
        </p:nvSpPr>
        <p:spPr>
          <a:xfrm>
            <a:off x="179512" y="5600944"/>
            <a:ext cx="89644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dirty="0"/>
          </a:p>
          <a:p>
            <a:pPr algn="ctr"/>
            <a:r>
              <a:rPr lang="pl-PL" dirty="0"/>
              <a:t>ZAJĘCIA PRAKTYCZNE : w Duda Cars Poznań ul. Ptasia 4, MB Poznań – Komorniki ul. G. Daimlera 5, MB Motors Poznań ul. B. Krzywoustego 71, MB Poznań Swarzędz ul. </a:t>
            </a:r>
            <a:r>
              <a:rPr lang="pl-PL" dirty="0" err="1"/>
              <a:t>Rabowicka</a:t>
            </a:r>
            <a:r>
              <a:rPr lang="pl-PL" dirty="0"/>
              <a:t> 6Mercedes –Benz Voyager Group Poznań ul. Św. Michała 20</a:t>
            </a:r>
          </a:p>
        </p:txBody>
      </p:sp>
    </p:spTree>
    <p:extLst>
      <p:ext uri="{BB962C8B-B14F-4D97-AF65-F5344CB8AC3E}">
        <p14:creationId xmlns:p14="http://schemas.microsoft.com/office/powerpoint/2010/main" val="3073589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0029" y="153828"/>
            <a:ext cx="8870742" cy="1143000"/>
          </a:xfrm>
        </p:spPr>
        <p:txBody>
          <a:bodyPr>
            <a:noAutofit/>
          </a:bodyPr>
          <a:lstStyle/>
          <a:p>
            <a:r>
              <a:rPr lang="pl-PL" sz="4200" dirty="0">
                <a:solidFill>
                  <a:srgbClr val="FFFF00"/>
                </a:solidFill>
              </a:rPr>
              <a:t>BRAN</a:t>
            </a:r>
            <a:r>
              <a:rPr lang="pl-PL" sz="4600" dirty="0">
                <a:solidFill>
                  <a:srgbClr val="FFFF00"/>
                </a:solidFill>
              </a:rPr>
              <a:t>Ż</a:t>
            </a:r>
            <a:r>
              <a:rPr lang="pl-PL" sz="4200" dirty="0">
                <a:solidFill>
                  <a:srgbClr val="FFFF00"/>
                </a:solidFill>
              </a:rPr>
              <a:t>OWA SZKO</a:t>
            </a:r>
            <a:r>
              <a:rPr lang="pl-PL" sz="4600" dirty="0">
                <a:solidFill>
                  <a:srgbClr val="FFFF00"/>
                </a:solidFill>
              </a:rPr>
              <a:t>Ł</a:t>
            </a:r>
            <a:r>
              <a:rPr lang="pl-PL" sz="4200" dirty="0">
                <a:solidFill>
                  <a:srgbClr val="FFFF00"/>
                </a:solidFill>
              </a:rPr>
              <a:t>A I STOPNIA NR 9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3995936" y="1700808"/>
            <a:ext cx="4842909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l-PL" sz="2000" b="1" dirty="0">
              <a:solidFill>
                <a:srgbClr val="DAB364"/>
              </a:solidFill>
            </a:endParaRPr>
          </a:p>
          <a:p>
            <a:pPr algn="r"/>
            <a:r>
              <a:rPr lang="pl-PL" sz="2000" b="1" dirty="0">
                <a:solidFill>
                  <a:srgbClr val="FFFF00"/>
                </a:solidFill>
              </a:rPr>
              <a:t>Kl. 1ap/O </a:t>
            </a:r>
          </a:p>
          <a:p>
            <a:pPr algn="r"/>
            <a:r>
              <a:rPr lang="pl-PL" sz="2000" b="1" dirty="0">
                <a:solidFill>
                  <a:srgbClr val="FFFF00"/>
                </a:solidFill>
              </a:rPr>
              <a:t>MECHANIK POJAZDÓW SAMOCHODOWYCH</a:t>
            </a:r>
          </a:p>
          <a:p>
            <a:pPr algn="r"/>
            <a:endParaRPr lang="pl-PL" sz="2400" b="1" dirty="0">
              <a:solidFill>
                <a:srgbClr val="C00000"/>
              </a:solidFill>
            </a:endParaRPr>
          </a:p>
          <a:p>
            <a:r>
              <a:rPr lang="pl-PL" sz="2000" b="1" dirty="0">
                <a:solidFill>
                  <a:srgbClr val="92D050"/>
                </a:solidFill>
              </a:rPr>
              <a:t>Kl. 1bp/D</a:t>
            </a:r>
          </a:p>
          <a:p>
            <a:r>
              <a:rPr lang="pl-PL" sz="2000" b="1" dirty="0">
                <a:solidFill>
                  <a:srgbClr val="92D050"/>
                </a:solidFill>
              </a:rPr>
              <a:t>KIEROWCA MECHANIK</a:t>
            </a:r>
          </a:p>
          <a:p>
            <a:endParaRPr lang="pl-PL" sz="2400" b="1" dirty="0"/>
          </a:p>
          <a:p>
            <a:pPr algn="r"/>
            <a:r>
              <a:rPr lang="pl-PL" sz="2000" b="1" dirty="0">
                <a:solidFill>
                  <a:srgbClr val="FFFF00"/>
                </a:solidFill>
              </a:rPr>
              <a:t>Kl. 1cp/K</a:t>
            </a:r>
          </a:p>
          <a:p>
            <a:pPr algn="r"/>
            <a:r>
              <a:rPr lang="pl-PL" sz="2000" b="1" dirty="0">
                <a:solidFill>
                  <a:srgbClr val="FFFF00"/>
                </a:solidFill>
              </a:rPr>
              <a:t>ELEKTROMECHANIK POJAZDÓW SAMOCHODOWYCH</a:t>
            </a:r>
          </a:p>
          <a:p>
            <a:pPr algn="r"/>
            <a:endParaRPr lang="pl-PL" sz="2000" b="1" dirty="0">
              <a:solidFill>
                <a:srgbClr val="DAB364"/>
              </a:solidFill>
            </a:endParaRPr>
          </a:p>
          <a:p>
            <a:pPr algn="r"/>
            <a:endParaRPr lang="pl-PL" sz="2000" b="1" dirty="0">
              <a:solidFill>
                <a:srgbClr val="DAB364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5397773" y="879979"/>
            <a:ext cx="37606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/>
              <a:t>OKRES KSZTAŁCENIA </a:t>
            </a:r>
          </a:p>
          <a:p>
            <a:pPr algn="ctr"/>
            <a:r>
              <a:rPr lang="pl-PL" sz="2000" b="1" dirty="0"/>
              <a:t>– 3 LATA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77" y="1359886"/>
            <a:ext cx="3525581" cy="52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80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0" y="59049"/>
            <a:ext cx="89737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400" b="1" dirty="0"/>
              <a:t>KLASA 1ap/O – </a:t>
            </a:r>
            <a:r>
              <a:rPr lang="pl-PL" sz="4300" b="1" dirty="0">
                <a:solidFill>
                  <a:srgbClr val="FFFF00"/>
                </a:solidFill>
              </a:rPr>
              <a:t>OPEL / CITROEN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1144682" y="5229200"/>
            <a:ext cx="698477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/>
              <a:t>JĘZYK OBCY</a:t>
            </a:r>
          </a:p>
          <a:p>
            <a:pPr algn="ctr"/>
            <a:r>
              <a:rPr lang="pl-PL" sz="2400" dirty="0"/>
              <a:t> J. ANGIELSKI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0" y="619687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ZAJĘCIA PRAKTYCZNE : w  Opel Szpot Swarzędz-Jasin ul. Wrzesińska 191,</a:t>
            </a:r>
          </a:p>
          <a:p>
            <a:pPr algn="ctr"/>
            <a:r>
              <a:rPr lang="pl-PL" dirty="0"/>
              <a:t> Ewa Szpot Citroen Swarzędz-Jasin i Szpot Sp. z o. o. Poznań ul. Kaliska 2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06" y="1413115"/>
            <a:ext cx="5724128" cy="3816085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957875" y="828490"/>
            <a:ext cx="72282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400" b="1" dirty="0">
                <a:solidFill>
                  <a:srgbClr val="FFFF00"/>
                </a:solidFill>
              </a:rPr>
              <a:t>MECHANIK POJAZDÓW SAMOCHODOWYCH</a:t>
            </a:r>
          </a:p>
        </p:txBody>
      </p:sp>
    </p:spTree>
    <p:extLst>
      <p:ext uri="{BB962C8B-B14F-4D97-AF65-F5344CB8AC3E}">
        <p14:creationId xmlns:p14="http://schemas.microsoft.com/office/powerpoint/2010/main" val="1047660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-756592" y="91205"/>
            <a:ext cx="10729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/>
              <a:t>KLASA 1bp/D–TIP TRAILER SERVICES</a:t>
            </a:r>
            <a:endParaRPr lang="pl-PL" sz="36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386726" y="5325929"/>
            <a:ext cx="633670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/>
              <a:t>JĘZYK OBCY</a:t>
            </a:r>
          </a:p>
          <a:p>
            <a:pPr algn="ctr"/>
            <a:r>
              <a:rPr lang="pl-PL" sz="2000" dirty="0"/>
              <a:t> </a:t>
            </a:r>
            <a:r>
              <a:rPr lang="pl-PL" sz="2400" dirty="0"/>
              <a:t>J. ANGIELSKI</a:t>
            </a:r>
          </a:p>
        </p:txBody>
      </p:sp>
      <p:sp>
        <p:nvSpPr>
          <p:cNvPr id="6" name="Prostokąt 5"/>
          <p:cNvSpPr/>
          <p:nvPr/>
        </p:nvSpPr>
        <p:spPr>
          <a:xfrm>
            <a:off x="126586" y="6218481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ZAJĘCIA PRAKTYCZNE: TIP Trailer Services Poland Sp. z o. o. </a:t>
            </a:r>
          </a:p>
          <a:p>
            <a:pPr algn="ctr"/>
            <a:r>
              <a:rPr lang="pl-PL" dirty="0"/>
              <a:t>ul. Dąbrowskiego 554  60-451 Poznań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39" y="1326590"/>
            <a:ext cx="5999008" cy="3999339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2506594" y="860646"/>
            <a:ext cx="38860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400" b="1" dirty="0">
                <a:solidFill>
                  <a:srgbClr val="0000D2"/>
                </a:solidFill>
              </a:rPr>
              <a:t>KIEROWCA MECHANIK</a:t>
            </a:r>
          </a:p>
        </p:txBody>
      </p:sp>
    </p:spTree>
    <p:extLst>
      <p:ext uri="{BB962C8B-B14F-4D97-AF65-F5344CB8AC3E}">
        <p14:creationId xmlns:p14="http://schemas.microsoft.com/office/powerpoint/2010/main" val="680042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-108520" y="91474"/>
            <a:ext cx="728753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4400" b="1" dirty="0"/>
              <a:t>KLASA 1cp/K – </a:t>
            </a:r>
            <a:r>
              <a:rPr lang="pl-PL" sz="4600" b="1" dirty="0">
                <a:solidFill>
                  <a:srgbClr val="A80000"/>
                </a:solidFill>
              </a:rPr>
              <a:t>MPK</a:t>
            </a:r>
          </a:p>
        </p:txBody>
      </p:sp>
      <p:sp>
        <p:nvSpPr>
          <p:cNvPr id="5" name="Prostokąt 4"/>
          <p:cNvSpPr/>
          <p:nvPr/>
        </p:nvSpPr>
        <p:spPr>
          <a:xfrm>
            <a:off x="3411678" y="4437112"/>
            <a:ext cx="63367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2800" b="1" dirty="0"/>
          </a:p>
          <a:p>
            <a:pPr algn="ctr"/>
            <a:r>
              <a:rPr lang="pl-PL" sz="2800" b="1" dirty="0"/>
              <a:t>JĘZYK OBCY</a:t>
            </a:r>
          </a:p>
          <a:p>
            <a:pPr algn="ctr"/>
            <a:r>
              <a:rPr lang="pl-PL" sz="2000" dirty="0"/>
              <a:t> </a:t>
            </a:r>
            <a:r>
              <a:rPr lang="pl-PL" sz="2400" dirty="0"/>
              <a:t>J. ANGIELSKI</a:t>
            </a:r>
          </a:p>
        </p:txBody>
      </p:sp>
      <p:sp>
        <p:nvSpPr>
          <p:cNvPr id="6" name="Prostokąt 5"/>
          <p:cNvSpPr/>
          <p:nvPr/>
        </p:nvSpPr>
        <p:spPr>
          <a:xfrm>
            <a:off x="165853" y="6209393"/>
            <a:ext cx="8856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ZAJĘCIA PRAKTYCZNE : MPK Poznań, ul. Kacza 12 i ul. Warszawska 142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08720"/>
            <a:ext cx="3614059" cy="5205064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4418752" y="987302"/>
            <a:ext cx="4725247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b="1" dirty="0">
              <a:solidFill>
                <a:srgbClr val="C00000"/>
              </a:solidFill>
            </a:endParaRPr>
          </a:p>
          <a:p>
            <a:pPr algn="ctr"/>
            <a:r>
              <a:rPr lang="pl-PL" sz="3200" b="1" dirty="0">
                <a:solidFill>
                  <a:srgbClr val="A80000"/>
                </a:solidFill>
              </a:rPr>
              <a:t>ELEKTROMECHANIK </a:t>
            </a:r>
          </a:p>
          <a:p>
            <a:pPr algn="ctr"/>
            <a:r>
              <a:rPr lang="pl-PL" sz="3200" b="1" dirty="0">
                <a:solidFill>
                  <a:srgbClr val="A80000"/>
                </a:solidFill>
              </a:rPr>
              <a:t>POJAZDÓW </a:t>
            </a:r>
          </a:p>
          <a:p>
            <a:pPr algn="ctr"/>
            <a:r>
              <a:rPr lang="pl-PL" sz="3200" b="1" dirty="0">
                <a:solidFill>
                  <a:srgbClr val="A80000"/>
                </a:solidFill>
              </a:rPr>
              <a:t>SAMOCHODOWYCH</a:t>
            </a:r>
          </a:p>
          <a:p>
            <a:pPr algn="ctr"/>
            <a:r>
              <a:rPr lang="pl-PL" sz="2000" b="1" dirty="0"/>
              <a:t>Klasa patronacka </a:t>
            </a:r>
          </a:p>
          <a:p>
            <a:pPr algn="ctr"/>
            <a:r>
              <a:rPr lang="pl-PL" sz="2000" b="1" dirty="0"/>
              <a:t>Miejskiego Przedsiębiorstwa </a:t>
            </a:r>
          </a:p>
          <a:p>
            <a:pPr algn="ctr"/>
            <a:r>
              <a:rPr lang="pl-PL" sz="2000" b="1" dirty="0"/>
              <a:t>Komunikacyjnego – atrakcyjne warunki socjalne, możliwość zatrudnienia po zakończeniu nauki!!!</a:t>
            </a:r>
          </a:p>
        </p:txBody>
      </p:sp>
    </p:spTree>
    <p:extLst>
      <p:ext uri="{BB962C8B-B14F-4D97-AF65-F5344CB8AC3E}">
        <p14:creationId xmlns:p14="http://schemas.microsoft.com/office/powerpoint/2010/main" val="3343511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870742" cy="1143000"/>
          </a:xfrm>
        </p:spPr>
        <p:txBody>
          <a:bodyPr>
            <a:noAutofit/>
          </a:bodyPr>
          <a:lstStyle/>
          <a:p>
            <a:r>
              <a:rPr lang="pl-PL" sz="4200" dirty="0">
                <a:solidFill>
                  <a:srgbClr val="FFFF00"/>
                </a:solidFill>
              </a:rPr>
              <a:t>NASI UCZNIOWIE STOSUJ</a:t>
            </a:r>
            <a:r>
              <a:rPr lang="pl-PL" sz="4400" dirty="0">
                <a:solidFill>
                  <a:srgbClr val="FFFF00"/>
                </a:solidFill>
              </a:rPr>
              <a:t>Ą </a:t>
            </a:r>
            <a:r>
              <a:rPr lang="pl-PL" sz="4200" dirty="0">
                <a:solidFill>
                  <a:srgbClr val="FFFF00"/>
                </a:solidFill>
              </a:rPr>
              <a:t>TEORI</a:t>
            </a:r>
            <a:r>
              <a:rPr lang="pl-PL" sz="4400" dirty="0">
                <a:solidFill>
                  <a:srgbClr val="FFFF00"/>
                </a:solidFill>
              </a:rPr>
              <a:t>Ę</a:t>
            </a:r>
            <a:r>
              <a:rPr lang="pl-PL" sz="4200" dirty="0">
                <a:solidFill>
                  <a:srgbClr val="FFFF00"/>
                </a:solidFill>
              </a:rPr>
              <a:t> W PRAKTYCE…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22" y="1475656"/>
            <a:ext cx="7790555" cy="519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231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8532024" cy="5688632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406077" y="6237312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chemeClr val="tx1">
                    <a:lumMod val="85000"/>
                  </a:schemeClr>
                </a:solidFill>
              </a:rPr>
              <a:t>PRACOWNIA MECHATRONIKI POJAZDOWEJ</a:t>
            </a:r>
          </a:p>
        </p:txBody>
      </p:sp>
    </p:spTree>
    <p:extLst>
      <p:ext uri="{BB962C8B-B14F-4D97-AF65-F5344CB8AC3E}">
        <p14:creationId xmlns:p14="http://schemas.microsoft.com/office/powerpoint/2010/main" val="2104017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07" y="260648"/>
            <a:ext cx="4728359" cy="315224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60648"/>
            <a:ext cx="3726160" cy="558924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07" y="3501008"/>
            <a:ext cx="4733433" cy="3155968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5401138" y="5949280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/>
              <a:t>WYPOSAŻENIE</a:t>
            </a:r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779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850877"/>
            <a:ext cx="4355976" cy="290398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0" y="135562"/>
            <a:ext cx="4339095" cy="280831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24207"/>
            <a:ext cx="4355976" cy="281966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0" y="3875600"/>
            <a:ext cx="4355994" cy="2903996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79485" y="3071084"/>
            <a:ext cx="8768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/>
              <a:t>PRACOWNIE</a:t>
            </a:r>
          </a:p>
        </p:txBody>
      </p:sp>
    </p:spTree>
    <p:extLst>
      <p:ext uri="{BB962C8B-B14F-4D97-AF65-F5344CB8AC3E}">
        <p14:creationId xmlns:p14="http://schemas.microsoft.com/office/powerpoint/2010/main" val="727190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3" y="116632"/>
            <a:ext cx="4394186" cy="292977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7" y="3789040"/>
            <a:ext cx="4427984" cy="295198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2090"/>
            <a:ext cx="4355976" cy="290431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841241"/>
            <a:ext cx="4349473" cy="289995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00213" y="3151434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/>
              <a:t>WARSZTATY SZKOLNE</a:t>
            </a:r>
          </a:p>
        </p:txBody>
      </p:sp>
    </p:spTree>
    <p:extLst>
      <p:ext uri="{BB962C8B-B14F-4D97-AF65-F5344CB8AC3E}">
        <p14:creationId xmlns:p14="http://schemas.microsoft.com/office/powerpoint/2010/main" val="4103471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pl-PL" dirty="0">
                <a:latin typeface="+mn-lt"/>
              </a:rPr>
              <a:t>Samochodówka …</a:t>
            </a:r>
          </a:p>
        </p:txBody>
      </p:sp>
      <p:pic>
        <p:nvPicPr>
          <p:cNvPr id="6" name="Symbol zastępczy zawartości 5" descr="Obraz zawierający trawa, zewnętrzne, pociąg, droga&#10;&#10;Opis wygenerowany automatycznie">
            <a:extLst>
              <a:ext uri="{FF2B5EF4-FFF2-40B4-BE49-F238E27FC236}">
                <a16:creationId xmlns:a16="http://schemas.microsoft.com/office/drawing/2014/main" id="{CC02B742-E58A-4B76-8447-8BE3CC088B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41" y="218244"/>
            <a:ext cx="8566718" cy="6421511"/>
          </a:xfrm>
        </p:spPr>
      </p:pic>
    </p:spTree>
    <p:extLst>
      <p:ext uri="{BB962C8B-B14F-4D97-AF65-F5344CB8AC3E}">
        <p14:creationId xmlns:p14="http://schemas.microsoft.com/office/powerpoint/2010/main" val="1477731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949A92-046B-4646-8095-09C66046F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Autofit/>
          </a:bodyPr>
          <a:lstStyle/>
          <a:p>
            <a:r>
              <a:rPr lang="pl-PL" sz="4000" dirty="0">
                <a:solidFill>
                  <a:srgbClr val="FFFF00"/>
                </a:solidFill>
                <a:latin typeface="Mistral" panose="03090702030407020403" pitchFamily="66" charset="0"/>
              </a:rPr>
              <a:t>KAŻDY UCZEŃ NASZEJ SZKOŁY MA MOŻLIWOŚĆ  UKOŃCZENIA DARMOWEGO KURSU NA PRAWO JAZDY KATEGORII „B</a:t>
            </a:r>
            <a:r>
              <a:rPr lang="pl-PL" sz="3600" dirty="0">
                <a:solidFill>
                  <a:srgbClr val="FFFF00"/>
                </a:solidFill>
                <a:latin typeface="Mistral" panose="03090702030407020403" pitchFamily="66" charset="0"/>
              </a:rPr>
              <a:t>”</a:t>
            </a:r>
            <a:endParaRPr lang="pl-PL" sz="3600" dirty="0">
              <a:solidFill>
                <a:srgbClr val="FFFF00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C9FBD18-FFE5-476E-A723-BE0B2ABEC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276872"/>
            <a:ext cx="6807031" cy="444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59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94DD9D-5A65-4A94-B2B9-8867EBBCC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22714"/>
          </a:xfrm>
        </p:spPr>
        <p:txBody>
          <a:bodyPr>
            <a:normAutofit fontScale="90000"/>
          </a:bodyPr>
          <a:lstStyle/>
          <a:p>
            <a:r>
              <a:rPr lang="pl-PL" sz="7200" dirty="0">
                <a:solidFill>
                  <a:srgbClr val="FFFF00"/>
                </a:solidFill>
                <a:latin typeface="Mistral" panose="03090702030407020403" pitchFamily="66" charset="0"/>
              </a:rPr>
              <a:t>DRZWI OTWARTE ON-LINE</a:t>
            </a:r>
            <a:br>
              <a:rPr lang="pl-PL" sz="6000" dirty="0">
                <a:solidFill>
                  <a:srgbClr val="FFFF00"/>
                </a:solidFill>
                <a:latin typeface="Mistral" panose="03090702030407020403" pitchFamily="66" charset="0"/>
              </a:rPr>
            </a:br>
            <a:r>
              <a:rPr lang="pl-PL" sz="6000" dirty="0">
                <a:solidFill>
                  <a:srgbClr val="FFFF00"/>
                </a:solidFill>
                <a:latin typeface="Mistral" panose="03090702030407020403" pitchFamily="66" charset="0"/>
              </a:rPr>
              <a:t>ZAPRASZAMY</a:t>
            </a:r>
            <a:br>
              <a:rPr lang="pl-PL" sz="6000" dirty="0">
                <a:solidFill>
                  <a:srgbClr val="FFFF00"/>
                </a:solidFill>
                <a:latin typeface="Mistral" panose="03090702030407020403" pitchFamily="66" charset="0"/>
              </a:rPr>
            </a:br>
            <a:r>
              <a:rPr lang="pl-PL" sz="7300" dirty="0">
                <a:solidFill>
                  <a:srgbClr val="FF0000"/>
                </a:solidFill>
                <a:latin typeface="Mistral" panose="03090702030407020403" pitchFamily="66" charset="0"/>
              </a:rPr>
              <a:t>12 i 26 KWIETNIA </a:t>
            </a:r>
            <a:br>
              <a:rPr lang="pl-PL" sz="7300" dirty="0">
                <a:solidFill>
                  <a:srgbClr val="FF0000"/>
                </a:solidFill>
                <a:latin typeface="Mistral" panose="03090702030407020403" pitchFamily="66" charset="0"/>
              </a:rPr>
            </a:br>
            <a:r>
              <a:rPr lang="pl-PL" sz="7300" dirty="0">
                <a:solidFill>
                  <a:srgbClr val="FF0000"/>
                </a:solidFill>
                <a:latin typeface="Mistral" panose="03090702030407020403" pitchFamily="66" charset="0"/>
              </a:rPr>
              <a:t>GODZINA 16.00 i 17.00</a:t>
            </a:r>
            <a:br>
              <a:rPr lang="pl-PL" sz="6000" dirty="0">
                <a:solidFill>
                  <a:srgbClr val="FF0000"/>
                </a:solidFill>
                <a:latin typeface="Mistral" panose="03090702030407020403" pitchFamily="66" charset="0"/>
              </a:rPr>
            </a:br>
            <a:r>
              <a:rPr lang="pl-PL" sz="2000" dirty="0">
                <a:solidFill>
                  <a:srgbClr val="FFFF00"/>
                </a:solidFill>
                <a:latin typeface="Mistral" panose="03090702030407020403" pitchFamily="66" charset="0"/>
              </a:rPr>
              <a:t>W ZWIĄZKU Z ZAISTNIAŁA </a:t>
            </a:r>
            <a:r>
              <a:rPr lang="pl-PL" sz="2000">
                <a:solidFill>
                  <a:srgbClr val="FFFF00"/>
                </a:solidFill>
                <a:latin typeface="Mistral" panose="03090702030407020403" pitchFamily="66" charset="0"/>
              </a:rPr>
              <a:t>SYTUACJĄ PANDEMICZNĄ  </a:t>
            </a:r>
            <a:r>
              <a:rPr lang="pl-PL" sz="2000" dirty="0">
                <a:solidFill>
                  <a:srgbClr val="FFFF00"/>
                </a:solidFill>
                <a:latin typeface="Mistral" panose="03090702030407020403" pitchFamily="66" charset="0"/>
              </a:rPr>
              <a:t>PROSIMY O SPRAWDZENIE  NA STRONIE INTERNETOWEJ SZKOŁY, </a:t>
            </a:r>
            <a:br>
              <a:rPr lang="pl-PL" sz="2000" dirty="0">
                <a:solidFill>
                  <a:srgbClr val="FFFF00"/>
                </a:solidFill>
                <a:latin typeface="Mistral" panose="03090702030407020403" pitchFamily="66" charset="0"/>
              </a:rPr>
            </a:br>
            <a:r>
              <a:rPr lang="pl-PL" sz="2000" dirty="0">
                <a:solidFill>
                  <a:srgbClr val="FFFF00"/>
                </a:solidFill>
                <a:latin typeface="Mistral" panose="03090702030407020403" pitchFamily="66" charset="0"/>
              </a:rPr>
              <a:t>CZY ZAMIESZCZONE POWYŻEJ TERMINY NIE ULEGŁY ZMIANIE.</a:t>
            </a:r>
            <a:br>
              <a:rPr lang="pl-PL" sz="2000" dirty="0">
                <a:solidFill>
                  <a:srgbClr val="FFFF00"/>
                </a:solidFill>
                <a:latin typeface="Mistral" panose="03090702030407020403" pitchFamily="66" charset="0"/>
              </a:rPr>
            </a:br>
            <a:br>
              <a:rPr lang="pl-PL" sz="2000" dirty="0">
                <a:solidFill>
                  <a:srgbClr val="FFFF00"/>
                </a:solidFill>
                <a:latin typeface="Mistral" panose="03090702030407020403" pitchFamily="66" charset="0"/>
              </a:rPr>
            </a:br>
            <a:r>
              <a:rPr lang="pl-PL" sz="4000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www.samochodowka.edu</a:t>
            </a:r>
            <a:r>
              <a:rPr lang="pl-PL" sz="4000" dirty="0">
                <a:solidFill>
                  <a:srgbClr val="FF0000"/>
                </a:solidFill>
              </a:rPr>
              <a:t>.pl</a:t>
            </a:r>
            <a:br>
              <a:rPr lang="pl-PL" sz="4000" dirty="0">
                <a:solidFill>
                  <a:srgbClr val="FF0000"/>
                </a:solidFill>
              </a:rPr>
            </a:br>
            <a:endParaRPr lang="pl-PL" sz="4000" dirty="0">
              <a:solidFill>
                <a:srgbClr val="FFFF00"/>
              </a:solidFill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579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E3145B-42DD-4236-BBAE-7E6BE7BC13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030" y="1052736"/>
            <a:ext cx="8229600" cy="3600400"/>
          </a:xfrm>
        </p:spPr>
        <p:txBody>
          <a:bodyPr>
            <a:normAutofit fontScale="90000"/>
          </a:bodyPr>
          <a:lstStyle/>
          <a:p>
            <a:r>
              <a:rPr lang="pl-PL" sz="6700" dirty="0">
                <a:solidFill>
                  <a:srgbClr val="FFFF00"/>
                </a:solidFill>
                <a:latin typeface="Mistral" panose="03090702030407020403" pitchFamily="66" charset="0"/>
              </a:rPr>
              <a:t>Zostań jednym z nas!</a:t>
            </a:r>
            <a:br>
              <a:rPr lang="pl-PL" sz="6700" dirty="0">
                <a:solidFill>
                  <a:srgbClr val="FFFF00"/>
                </a:solidFill>
                <a:latin typeface="Mistral" panose="03090702030407020403" pitchFamily="66" charset="0"/>
              </a:rPr>
            </a:br>
            <a:r>
              <a:rPr lang="pl-PL" sz="6700" dirty="0">
                <a:solidFill>
                  <a:srgbClr val="FFFF00"/>
                </a:solidFill>
                <a:latin typeface="Mistral" panose="03090702030407020403" pitchFamily="66" charset="0"/>
              </a:rPr>
              <a:t>Jedyna, prawdziwa samochodówka w poznaniu</a:t>
            </a:r>
            <a:br>
              <a:rPr lang="pl-PL" sz="6700" dirty="0">
                <a:solidFill>
                  <a:srgbClr val="FFFF00"/>
                </a:solidFill>
                <a:latin typeface="Mistral" panose="03090702030407020403" pitchFamily="66" charset="0"/>
              </a:rPr>
            </a:br>
            <a:r>
              <a:rPr lang="pl-PL" sz="6700" dirty="0">
                <a:solidFill>
                  <a:srgbClr val="FFFF00"/>
                </a:solidFill>
                <a:latin typeface="Mistral" panose="03090702030407020403" pitchFamily="66" charset="0"/>
              </a:rPr>
              <a:t>czeka na ciebie.</a:t>
            </a:r>
            <a:br>
              <a:rPr lang="pl-PL" dirty="0">
                <a:solidFill>
                  <a:srgbClr val="FFFF00"/>
                </a:solidFill>
              </a:rPr>
            </a:br>
            <a:r>
              <a:rPr lang="pl-PL" dirty="0"/>
              <a:t>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BF47995-CE1D-4686-976E-240DC0583D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3613" y="4797152"/>
            <a:ext cx="8326434" cy="1080120"/>
          </a:xfrm>
        </p:spPr>
        <p:txBody>
          <a:bodyPr>
            <a:normAutofit/>
          </a:bodyPr>
          <a:lstStyle/>
          <a:p>
            <a:r>
              <a:rPr lang="pl-PL" sz="4800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www.samochodowka.edu</a:t>
            </a:r>
            <a:r>
              <a:rPr lang="pl-PL" sz="4800" dirty="0">
                <a:solidFill>
                  <a:srgbClr val="FF0000"/>
                </a:solidFill>
              </a:rPr>
              <a:t>.pl</a:t>
            </a:r>
          </a:p>
        </p:txBody>
      </p:sp>
    </p:spTree>
    <p:extLst>
      <p:ext uri="{BB962C8B-B14F-4D97-AF65-F5344CB8AC3E}">
        <p14:creationId xmlns:p14="http://schemas.microsoft.com/office/powerpoint/2010/main" val="4024030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930ABA-811E-41B0-8814-0FF3F5765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B7D18E26-76D3-4DAF-96F5-F452BAE87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897" y="274638"/>
            <a:ext cx="8626206" cy="626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6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4383A93-6BFA-4F65-BE1A-23113CF97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zewnętrzne, budynek, widok, statek&#10;&#10;Opis wygenerowany automatycznie">
            <a:extLst>
              <a:ext uri="{FF2B5EF4-FFF2-40B4-BE49-F238E27FC236}">
                <a16:creationId xmlns:a16="http://schemas.microsoft.com/office/drawing/2014/main" id="{7FF37F37-8E2B-4FED-92F4-3C1270400B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04" y="259325"/>
            <a:ext cx="8210896" cy="6324037"/>
          </a:xfrm>
        </p:spPr>
      </p:pic>
    </p:spTree>
    <p:extLst>
      <p:ext uri="{BB962C8B-B14F-4D97-AF65-F5344CB8AC3E}">
        <p14:creationId xmlns:p14="http://schemas.microsoft.com/office/powerpoint/2010/main" val="3564894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74848" y="44624"/>
            <a:ext cx="8229600" cy="1143000"/>
          </a:xfrm>
        </p:spPr>
        <p:txBody>
          <a:bodyPr>
            <a:noAutofit/>
          </a:bodyPr>
          <a:lstStyle/>
          <a:p>
            <a:r>
              <a:rPr lang="pl-PL" sz="4200" dirty="0">
                <a:solidFill>
                  <a:srgbClr val="FFFF00"/>
                </a:solidFill>
              </a:rPr>
              <a:t>TECHNIKUM SAMOCHODOWE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265278" y="1151166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/>
              <a:t>TECHNIK POJAZDÓW SAMOCHODOWYCH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3888054" y="2134873"/>
            <a:ext cx="5120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C00000"/>
                </a:solidFill>
              </a:rPr>
              <a:t>OKRES KSZTAŁCENIA – 5 LAT</a:t>
            </a:r>
          </a:p>
        </p:txBody>
      </p:sp>
      <p:pic>
        <p:nvPicPr>
          <p:cNvPr id="2050" name="Picture 2" descr="C:\Users\bib2\Desktop\IMG_91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96126"/>
            <a:ext cx="3312368" cy="497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4122252" y="3057025"/>
            <a:ext cx="4824536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600" dirty="0"/>
              <a:t>Kl.1a5/T	TOYOTA</a:t>
            </a:r>
          </a:p>
          <a:p>
            <a:pPr>
              <a:lnSpc>
                <a:spcPct val="150000"/>
              </a:lnSpc>
            </a:pPr>
            <a:r>
              <a:rPr lang="pl-PL" sz="2600" dirty="0"/>
              <a:t>Kl.1b5/B	BMW</a:t>
            </a:r>
          </a:p>
          <a:p>
            <a:pPr>
              <a:lnSpc>
                <a:spcPct val="150000"/>
              </a:lnSpc>
            </a:pPr>
            <a:r>
              <a:rPr lang="pl-PL" sz="2600" dirty="0"/>
              <a:t>Kl.1c5/V	VW/AUDI</a:t>
            </a:r>
          </a:p>
          <a:p>
            <a:pPr>
              <a:lnSpc>
                <a:spcPct val="150000"/>
              </a:lnSpc>
            </a:pPr>
            <a:r>
              <a:rPr lang="pl-PL" sz="2600" dirty="0"/>
              <a:t>Kl.1d5/H	HONDA/VOLVO</a:t>
            </a:r>
          </a:p>
          <a:p>
            <a:pPr>
              <a:lnSpc>
                <a:spcPct val="150000"/>
              </a:lnSpc>
            </a:pPr>
            <a:r>
              <a:rPr lang="pl-PL" sz="2600" dirty="0"/>
              <a:t>Kl.1e5/M	MARCEDES</a:t>
            </a:r>
          </a:p>
        </p:txBody>
      </p:sp>
    </p:spTree>
    <p:extLst>
      <p:ext uri="{BB962C8B-B14F-4D97-AF65-F5344CB8AC3E}">
        <p14:creationId xmlns:p14="http://schemas.microsoft.com/office/powerpoint/2010/main" val="873466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115616" y="216528"/>
            <a:ext cx="69127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400" b="1" dirty="0"/>
              <a:t>KLASA 1a5/T - </a:t>
            </a:r>
            <a:r>
              <a:rPr lang="pl-PL" sz="4400" b="1" dirty="0">
                <a:solidFill>
                  <a:srgbClr val="C00000"/>
                </a:solidFill>
              </a:rPr>
              <a:t>TOYOTA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1144682" y="4797152"/>
            <a:ext cx="698477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/>
              <a:t>PRZEDMIOT  ROZSZERZONY:</a:t>
            </a:r>
          </a:p>
          <a:p>
            <a:pPr algn="ctr"/>
            <a:r>
              <a:rPr lang="pl-PL" sz="2400" dirty="0"/>
              <a:t> J. ANGIELSKI  </a:t>
            </a:r>
          </a:p>
        </p:txBody>
      </p:sp>
      <p:pic>
        <p:nvPicPr>
          <p:cNvPr id="3074" name="Picture 2" descr="C:\Users\bib2\Desktop\IMG_89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751" y="972927"/>
            <a:ext cx="5656497" cy="376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0" y="594928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ZAJĘCIA PRAKTYCZNE : w Toyota „POZNAŃ CENTRUM” w Poznaniu ul. Bobrzańska 5,  Toyota „Bońkowscy”  Komorniki ul. Platynowa 2, </a:t>
            </a:r>
          </a:p>
          <a:p>
            <a:pPr algn="ctr"/>
            <a:r>
              <a:rPr lang="pl-PL" dirty="0"/>
              <a:t>ASD Toyota Ukleja Suchy Las ul. Obornicka 132</a:t>
            </a:r>
          </a:p>
        </p:txBody>
      </p:sp>
    </p:spTree>
    <p:extLst>
      <p:ext uri="{BB962C8B-B14F-4D97-AF65-F5344CB8AC3E}">
        <p14:creationId xmlns:p14="http://schemas.microsoft.com/office/powerpoint/2010/main" val="3834889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547664" y="116632"/>
            <a:ext cx="6192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/>
              <a:t>KLASA 1bt5/B - </a:t>
            </a:r>
            <a:r>
              <a:rPr lang="pl-PL" sz="4400" b="1" dirty="0">
                <a:solidFill>
                  <a:srgbClr val="0000D2"/>
                </a:solidFill>
              </a:rPr>
              <a:t>BMW</a:t>
            </a:r>
          </a:p>
        </p:txBody>
      </p:sp>
      <p:sp>
        <p:nvSpPr>
          <p:cNvPr id="3" name="Prostokąt 2"/>
          <p:cNvSpPr/>
          <p:nvPr/>
        </p:nvSpPr>
        <p:spPr>
          <a:xfrm>
            <a:off x="1349080" y="5085184"/>
            <a:ext cx="662473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/>
              <a:t>PRZEDMIOT  ROZSZERZONY:</a:t>
            </a:r>
          </a:p>
          <a:p>
            <a:pPr algn="ctr"/>
            <a:r>
              <a:rPr lang="pl-PL" sz="2400" dirty="0"/>
              <a:t> GEOGRAFIA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1691680" y="886073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C00000"/>
                </a:solidFill>
              </a:rPr>
              <a:t>NOWOŚĆ- DORADCA SERWISOWY</a:t>
            </a:r>
          </a:p>
        </p:txBody>
      </p:sp>
      <p:sp>
        <p:nvSpPr>
          <p:cNvPr id="5" name="Prostokąt 4"/>
          <p:cNvSpPr/>
          <p:nvPr/>
        </p:nvSpPr>
        <p:spPr>
          <a:xfrm>
            <a:off x="0" y="5877272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ZAJĘCIA PRAKTYCZNE :  BMW „Olszowiec” Poznań ul. Ostrowska 330, </a:t>
            </a:r>
          </a:p>
          <a:p>
            <a:pPr algn="ctr"/>
            <a:r>
              <a:rPr lang="pl-PL" dirty="0"/>
              <a:t> „P.H. Smorawiński i Spółka” Poznań ul. Obornicka 235, </a:t>
            </a:r>
          </a:p>
          <a:p>
            <a:pPr algn="ctr"/>
            <a:r>
              <a:rPr lang="pl-PL" dirty="0"/>
              <a:t>BMW Inchcape Swadzim ul. Wschodnia 9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270" y="1347738"/>
            <a:ext cx="5490356" cy="366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491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536" y="116632"/>
            <a:ext cx="790913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400" b="1" dirty="0"/>
              <a:t>KLASA 1ct5/V – </a:t>
            </a:r>
            <a:r>
              <a:rPr lang="pl-PL" sz="4400" b="1" dirty="0">
                <a:solidFill>
                  <a:srgbClr val="C00000"/>
                </a:solidFill>
              </a:rPr>
              <a:t>VW / AUDI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886073"/>
            <a:ext cx="5566099" cy="371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ostokąt 2"/>
          <p:cNvSpPr/>
          <p:nvPr/>
        </p:nvSpPr>
        <p:spPr>
          <a:xfrm>
            <a:off x="179512" y="4725144"/>
            <a:ext cx="87849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/>
              <a:t>PRZEDMIOT  ROZSZERZONY:</a:t>
            </a:r>
          </a:p>
          <a:p>
            <a:pPr algn="ctr"/>
            <a:r>
              <a:rPr lang="pl-PL" sz="2800" dirty="0"/>
              <a:t> </a:t>
            </a:r>
            <a:r>
              <a:rPr lang="pl-PL" sz="2400" dirty="0"/>
              <a:t>J. ANGIELSKI</a:t>
            </a:r>
          </a:p>
        </p:txBody>
      </p:sp>
      <p:sp>
        <p:nvSpPr>
          <p:cNvPr id="4" name="Prostokąt 3"/>
          <p:cNvSpPr/>
          <p:nvPr/>
        </p:nvSpPr>
        <p:spPr>
          <a:xfrm>
            <a:off x="107504" y="5807888"/>
            <a:ext cx="900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ZAJĘCIA PRAKTYCZNE : w „Porsche Poznań Franowo ul. A. Kręglewskiego 2, „Porsche Krańcowa” ul. Krańcowa 40/42, Audi Centrum Poznań Ławica ul. Bukowska 287 A i „Centrum Poznań” ul. . Wajsówny 7-9, </a:t>
            </a:r>
          </a:p>
        </p:txBody>
      </p:sp>
    </p:spTree>
    <p:extLst>
      <p:ext uri="{BB962C8B-B14F-4D97-AF65-F5344CB8AC3E}">
        <p14:creationId xmlns:p14="http://schemas.microsoft.com/office/powerpoint/2010/main" val="4007388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-384235" y="188639"/>
            <a:ext cx="99967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200" b="1" dirty="0"/>
              <a:t>KLASA 1dt5/H – </a:t>
            </a:r>
            <a:r>
              <a:rPr lang="pl-PL" sz="4200" b="1" dirty="0">
                <a:solidFill>
                  <a:srgbClr val="FFFF00"/>
                </a:solidFill>
              </a:rPr>
              <a:t>HONDA / VOLVO</a:t>
            </a:r>
          </a:p>
        </p:txBody>
      </p:sp>
      <p:sp>
        <p:nvSpPr>
          <p:cNvPr id="3" name="Prostokąt 2"/>
          <p:cNvSpPr/>
          <p:nvPr/>
        </p:nvSpPr>
        <p:spPr>
          <a:xfrm>
            <a:off x="1151620" y="5085184"/>
            <a:ext cx="68407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/>
              <a:t>PRZEDMIOT  ROZSZERZONY:</a:t>
            </a:r>
          </a:p>
          <a:p>
            <a:pPr algn="ctr"/>
            <a:r>
              <a:rPr lang="pl-PL" sz="2800" dirty="0"/>
              <a:t>GEOGRAFIA</a:t>
            </a:r>
          </a:p>
          <a:p>
            <a:pPr algn="ctr"/>
            <a:endParaRPr lang="pl-PL" sz="2800" dirty="0"/>
          </a:p>
        </p:txBody>
      </p:sp>
      <p:sp>
        <p:nvSpPr>
          <p:cNvPr id="4" name="Prostokąt 3"/>
          <p:cNvSpPr/>
          <p:nvPr/>
        </p:nvSpPr>
        <p:spPr>
          <a:xfrm>
            <a:off x="107504" y="5860584"/>
            <a:ext cx="89289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dirty="0"/>
          </a:p>
          <a:p>
            <a:pPr algn="ctr"/>
            <a:r>
              <a:rPr lang="pl-PL" dirty="0"/>
              <a:t>ZAJĘCIA PRAKTYCZNE : w „Karlik” Poznań ul. Baraniaka 12, „Karlik” Poznań-Baranowo ul. Poznańska 30 i ,,Karlik” Poznań-Franowo ul. Towarowa 12</a:t>
            </a:r>
          </a:p>
        </p:txBody>
      </p:sp>
      <p:pic>
        <p:nvPicPr>
          <p:cNvPr id="6147" name="Picture 3" descr="C:\Users\bib2\Desktop\IMG_94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336" y="986126"/>
            <a:ext cx="5869327" cy="391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7265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erzchołek">
  <a:themeElements>
    <a:clrScheme name="Wierzchołek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Wierzchołek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Wierzchołek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782</TotalTime>
  <Words>594</Words>
  <Application>Microsoft Office PowerPoint</Application>
  <PresentationFormat>Pokaz na ekranie (4:3)</PresentationFormat>
  <Paragraphs>84</Paragraphs>
  <Slides>22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30" baseType="lpstr">
      <vt:lpstr>Book Antiqua</vt:lpstr>
      <vt:lpstr>Calibri</vt:lpstr>
      <vt:lpstr>Lucida Sans</vt:lpstr>
      <vt:lpstr>Mistral</vt:lpstr>
      <vt:lpstr>Wingdings</vt:lpstr>
      <vt:lpstr>Wingdings 2</vt:lpstr>
      <vt:lpstr>Wingdings 3</vt:lpstr>
      <vt:lpstr>Wierzchołek</vt:lpstr>
      <vt:lpstr> </vt:lpstr>
      <vt:lpstr>Samochodówka …</vt:lpstr>
      <vt:lpstr>Prezentacja programu PowerPoint</vt:lpstr>
      <vt:lpstr>Prezentacja programu PowerPoint</vt:lpstr>
      <vt:lpstr>TECHNIKUM SAMOCHODOWE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BRANŻOWA SZKOŁA I STOPNIA NR 9</vt:lpstr>
      <vt:lpstr>Prezentacja programu PowerPoint</vt:lpstr>
      <vt:lpstr>Prezentacja programu PowerPoint</vt:lpstr>
      <vt:lpstr>Prezentacja programu PowerPoint</vt:lpstr>
      <vt:lpstr>NASI UCZNIOWIE STOSUJĄ TEORIĘ W PRAKTYCE…</vt:lpstr>
      <vt:lpstr>Prezentacja programu PowerPoint</vt:lpstr>
      <vt:lpstr>Prezentacja programu PowerPoint</vt:lpstr>
      <vt:lpstr>Prezentacja programu PowerPoint</vt:lpstr>
      <vt:lpstr>Prezentacja programu PowerPoint</vt:lpstr>
      <vt:lpstr>KAŻDY UCZEŃ NASZEJ SZKOŁY MA MOŻLIWOŚĆ  UKOŃCZENIA DARMOWEGO KURSU NA PRAWO JAZDY KATEGORII „B”</vt:lpstr>
      <vt:lpstr>DRZWI OTWARTE ON-LINE ZAPRASZAMY 12 i 26 KWIETNIA  GODZINA 16.00 i 17.00 W ZWIĄZKU Z ZAISTNIAŁA SYTUACJĄ PANDEMICZNĄ  PROSIMY O SPRAWDZENIE  NA STRONIE INTERNETOWEJ SZKOŁY,  CZY ZAMIESZCZONE POWYŻEJ TERMINY NIE ULEGŁY ZMIANIE.  www.samochodowka.edu.pl </vt:lpstr>
      <vt:lpstr>Zostań jednym z nas! Jedyna, prawdziwa samochodówka w poznaniu czeka na ciebie.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ZESPÓŁ SZKÓŁ SAMOCHODOWYCH IM. INŻ. TADEUSZA TAŃSKIEGO W POZNANIU</dc:title>
  <dc:creator>bib2</dc:creator>
  <cp:lastModifiedBy>Grzegorz Grzegorzewski</cp:lastModifiedBy>
  <cp:revision>75</cp:revision>
  <dcterms:created xsi:type="dcterms:W3CDTF">2015-03-06T07:27:49Z</dcterms:created>
  <dcterms:modified xsi:type="dcterms:W3CDTF">2021-02-25T12:53:11Z</dcterms:modified>
</cp:coreProperties>
</file>