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1" r:id="rId2"/>
    <p:sldId id="262" r:id="rId3"/>
    <p:sldId id="264" r:id="rId4"/>
    <p:sldId id="263" r:id="rId5"/>
    <p:sldId id="265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2701B-D564-4DAD-84A6-CB9B3BC4C36C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5BD77-AF45-4767-B3EA-CE2D24C75EC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0845E-899C-4E26-B825-EA417F85517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143668"/>
          </a:xfrm>
        </p:spPr>
        <p:txBody>
          <a:bodyPr/>
          <a:lstStyle/>
          <a:p>
            <a:pPr algn="ctr">
              <a:buNone/>
            </a:pPr>
            <a:r>
              <a:rPr lang="sk-SK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sk-SK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sk-SK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endParaRPr lang="sk-SK" b="1" cap="al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(minulý </a:t>
            </a:r>
            <a:r>
              <a:rPr lang="sk-SK" b="1" cap="all" dirty="0" err="1">
                <a:latin typeface="Times New Roman" pitchFamily="18" charset="0"/>
                <a:cs typeface="Times New Roman" pitchFamily="18" charset="0"/>
              </a:rPr>
              <a:t>priebehový</a:t>
            </a: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 čas)</a:t>
            </a:r>
          </a:p>
          <a:p>
            <a:pPr algn="ctr">
              <a:buNone/>
            </a:pPr>
            <a:endParaRPr lang="sk-SK" b="1" cap="al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k-SK" b="1" cap="al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(POUŽITIE): </a:t>
            </a:r>
          </a:p>
          <a:p>
            <a:pPr>
              <a:buNone/>
            </a:pPr>
            <a:endParaRPr lang="sk-SK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Priebehový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minulý čas používame, keď hovoríme, že niekto bol v strede deja alebo situácie v istom čase v minulosti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 (forma):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KLADNÁ VETA</a:t>
            </a:r>
          </a:p>
          <a:p>
            <a:pPr>
              <a:buNone/>
            </a:pPr>
            <a:endParaRPr lang="sk-SK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I                               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cooking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dinner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o´clock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He               </a:t>
            </a:r>
            <a:r>
              <a:rPr lang="sk-SK" sz="4400" b="1" dirty="0">
                <a:latin typeface="Times New Roman" pitchFamily="18" charset="0"/>
                <a:cs typeface="Times New Roman" pitchFamily="18" charset="0"/>
              </a:rPr>
              <a:t>WAS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living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France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2004.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It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watching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TV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k-SK" sz="4400" b="1" dirty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e-mail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They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857224" y="5000636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flipV="1">
            <a:off x="714348" y="3015198"/>
            <a:ext cx="157163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642910" y="2233658"/>
            <a:ext cx="164307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rot="5400000" flipH="1" flipV="1">
            <a:off x="1035819" y="5607859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cap="all" dirty="0" err="1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sk-SK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ZÁPORNÁ VETA</a:t>
            </a:r>
            <a:endParaRPr lang="sk-SK" b="1" cap="al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>
              <a:buNone/>
            </a:pP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sk-SK" sz="4000" b="1" cap="all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sz="40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sk-SK" sz="3600" dirty="0" err="1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TV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sk-SK" sz="4000" b="1" cap="all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sz="4000" b="1" dirty="0" err="1">
                <a:latin typeface="Times New Roman" pitchFamily="18" charset="0"/>
                <a:cs typeface="Times New Roman" pitchFamily="18" charset="0"/>
              </a:rPr>
              <a:t>N´T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cooking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dinner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sk-SK" sz="4000" b="1" cap="all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sk-SK" sz="40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000" b="1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sk-SK" sz="4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living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France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2004</a:t>
            </a:r>
            <a:r>
              <a:rPr lang="sk-SK" sz="40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sk-SK" sz="4000" b="1" cap="all" dirty="0" err="1">
                <a:latin typeface="Times New Roman" pitchFamily="18" charset="0"/>
                <a:cs typeface="Times New Roman" pitchFamily="18" charset="0"/>
              </a:rPr>
              <a:t>weren´t</a:t>
            </a:r>
            <a:r>
              <a:rPr lang="sk-SK" sz="4000" b="1" cap="all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3500" dirty="0" err="1">
                <a:latin typeface="Times New Roman" pitchFamily="18" charset="0"/>
                <a:cs typeface="Times New Roman" pitchFamily="18" charset="0"/>
              </a:rPr>
              <a:t>eating</a:t>
            </a:r>
            <a:r>
              <a:rPr lang="sk-SK" sz="35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3500" dirty="0" err="1">
                <a:latin typeface="Times New Roman" pitchFamily="18" charset="0"/>
                <a:cs typeface="Times New Roman" pitchFamily="18" charset="0"/>
              </a:rPr>
              <a:t>dinner</a:t>
            </a:r>
            <a:r>
              <a:rPr lang="sk-SK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756146" y="1535893"/>
            <a:ext cx="200026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ovacia šípka 4"/>
          <p:cNvCxnSpPr/>
          <p:nvPr/>
        </p:nvCxnSpPr>
        <p:spPr>
          <a:xfrm flipV="1">
            <a:off x="899022" y="2571744"/>
            <a:ext cx="185738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1142976" y="4714884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flipV="1">
            <a:off x="1142976" y="5143512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3579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b="1" cap="all" dirty="0" err="1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OTÁZKA</a:t>
            </a:r>
            <a:endParaRPr lang="sk-SK" b="1" cap="al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b="1" cap="al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algn="ctr"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>
              <a:buNone/>
            </a:pPr>
            <a:r>
              <a:rPr lang="sk-SK" sz="60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sk-SK" sz="5800" b="1" cap="all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sz="60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6000" b="1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eat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dinner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It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algn="ctr">
              <a:buNone/>
            </a:pPr>
            <a:r>
              <a:rPr lang="sk-SK" sz="5600" b="1" dirty="0">
                <a:latin typeface="Times New Roman" pitchFamily="18" charset="0"/>
                <a:cs typeface="Times New Roman" pitchFamily="18" charset="0"/>
              </a:rPr>
              <a:t>WERE     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eat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strawberries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You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They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4400" b="1" dirty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sk-SK" sz="4400" b="1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doing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mountains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r>
              <a:rPr lang="sk-SK" sz="4200" b="1" cap="all" dirty="0" err="1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500" b="1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trying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to do?</a:t>
            </a:r>
          </a:p>
          <a:p>
            <a:endParaRPr lang="cs-CZ" dirty="0"/>
          </a:p>
        </p:txBody>
      </p:sp>
      <p:cxnSp>
        <p:nvCxnSpPr>
          <p:cNvPr id="4" name="Rovná spojovacia šípka 3"/>
          <p:cNvCxnSpPr/>
          <p:nvPr/>
        </p:nvCxnSpPr>
        <p:spPr>
          <a:xfrm rot="10800000" flipV="1">
            <a:off x="3071802" y="1071546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rot="10800000">
            <a:off x="3071802" y="1643050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rot="10800000">
            <a:off x="3203847" y="3564400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rot="10800000">
            <a:off x="3203848" y="3645024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cap="all" dirty="0" err="1"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cap="all" dirty="0" err="1"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b="1" cap="all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ÁTKE  ODPOVEDE</a:t>
            </a:r>
            <a:endParaRPr lang="sk-SK" b="1" cap="al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b="1" cap="al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laptop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night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No,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wasn´t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sk-SK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playing</a:t>
            </a:r>
            <a:r>
              <a:rPr lang="sk-SK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game?</a:t>
            </a:r>
            <a:endParaRPr lang="sk-SK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No,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weren´t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193</Words>
  <Application>Microsoft Macintosh PowerPoint</Application>
  <PresentationFormat>Prezentácia na obrazovke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TENSES</dc:title>
  <dc:creator>Maria</dc:creator>
  <cp:lastModifiedBy>Boroš Rastislav</cp:lastModifiedBy>
  <cp:revision>24</cp:revision>
  <dcterms:created xsi:type="dcterms:W3CDTF">2013-11-09T14:50:21Z</dcterms:created>
  <dcterms:modified xsi:type="dcterms:W3CDTF">2020-12-07T18:35:01Z</dcterms:modified>
</cp:coreProperties>
</file>