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5" r:id="rId4"/>
    <p:sldId id="264" r:id="rId5"/>
    <p:sldId id="263" r:id="rId6"/>
    <p:sldId id="262" r:id="rId7"/>
    <p:sldId id="261" r:id="rId8"/>
    <p:sldId id="260" r:id="rId9"/>
    <p:sldId id="259" r:id="rId10"/>
    <p:sldId id="258" r:id="rId11"/>
    <p:sldId id="257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329BC4-5F81-4FAC-8097-D1C4C8ED1EC8}" type="datetimeFigureOut">
              <a:rPr lang="sk-SK" smtClean="0"/>
              <a:pPr/>
              <a:t>4. 4. 2020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EECC0D9-598A-45B9-A9DD-12650761724E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Krížovka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Timotej </a:t>
            </a:r>
            <a:r>
              <a:rPr lang="sk-SK" dirty="0" err="1" smtClean="0"/>
              <a:t>Hrin</a:t>
            </a:r>
            <a:r>
              <a:rPr lang="sk-SK" dirty="0" smtClean="0"/>
              <a:t> VIII.B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391058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2406971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M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T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V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R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R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G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Á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C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1.            2.            3.          4.             5.           6.            7.          8.         9.           10.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827584" y="620688"/>
            <a:ext cx="534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9. Bývalá biatlonistka: ............................ </a:t>
            </a:r>
            <a:r>
              <a:rPr lang="sk-SK" dirty="0" err="1" smtClean="0"/>
              <a:t>Kuzminova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38776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49630399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M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T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V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R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R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N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G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Á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S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T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C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S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IA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1.            2.            3.          4.             5.           6.            7.          8.         9.           10.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806645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600200"/>
          </a:xfrm>
        </p:spPr>
        <p:txBody>
          <a:bodyPr/>
          <a:lstStyle/>
          <a:p>
            <a:r>
              <a:rPr lang="sk-SK" dirty="0" smtClean="0"/>
              <a:t>ĎAKUJEM  ZA  POZORNOSŤ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64335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79899287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</a:t>
            </a:r>
            <a:r>
              <a:rPr lang="sk-SK" dirty="0"/>
              <a:t> </a:t>
            </a:r>
            <a:r>
              <a:rPr lang="sk-SK" dirty="0" smtClean="0"/>
              <a:t>         8.           9.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83567" y="836712"/>
            <a:ext cx="7241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Biela hmota na spájanie vecí.                                      (pomôcka: </a:t>
            </a:r>
            <a:r>
              <a:rPr lang="sk-SK" dirty="0" err="1" smtClean="0"/>
              <a:t>glue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2783562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3232835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</a:t>
            </a:r>
            <a:r>
              <a:rPr lang="sk-SK" dirty="0"/>
              <a:t> </a:t>
            </a:r>
            <a:r>
              <a:rPr lang="sk-SK" dirty="0" smtClean="0"/>
              <a:t>         8.           9.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11560" y="980728"/>
            <a:ext cx="1771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2. Orgán zraku.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48111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63622469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</a:t>
            </a:r>
            <a:r>
              <a:rPr lang="sk-SK" dirty="0"/>
              <a:t> </a:t>
            </a:r>
            <a:r>
              <a:rPr lang="sk-SK" dirty="0" smtClean="0"/>
              <a:t>         8.           9.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83567" y="940078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3. Samica koňa.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7604182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5462131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</a:t>
            </a:r>
            <a:r>
              <a:rPr lang="sk-SK" dirty="0"/>
              <a:t> </a:t>
            </a:r>
            <a:r>
              <a:rPr lang="sk-SK" dirty="0" smtClean="0"/>
              <a:t>         8.           9.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83567" y="755412"/>
            <a:ext cx="3017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4. Synonymum slova oblok.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484741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6347688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</a:t>
            </a:r>
            <a:r>
              <a:rPr lang="sk-SK" dirty="0"/>
              <a:t> </a:t>
            </a:r>
            <a:r>
              <a:rPr lang="sk-SK" dirty="0" smtClean="0"/>
              <a:t>         8.           9.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83567" y="836712"/>
            <a:ext cx="2704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5. Biela tekutina na pitie.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213683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6377053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M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</a:t>
            </a:r>
            <a:r>
              <a:rPr lang="sk-SK" dirty="0"/>
              <a:t> </a:t>
            </a:r>
            <a:r>
              <a:rPr lang="sk-SK" dirty="0" smtClean="0"/>
              <a:t>         8.           9.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755576" y="908720"/>
            <a:ext cx="584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6. Ako jedným slovom nazveme: srdce, pľúca, obličky 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716124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413280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M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R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G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Á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</a:t>
            </a:r>
            <a:r>
              <a:rPr lang="sk-SK" dirty="0"/>
              <a:t> </a:t>
            </a:r>
            <a:r>
              <a:rPr lang="sk-SK" dirty="0" smtClean="0"/>
              <a:t>         8.           9.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83567" y="836712"/>
            <a:ext cx="2887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7. Hlavné mesto Japonska.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650962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2233827"/>
              </p:ext>
            </p:extLst>
          </p:nvPr>
        </p:nvGraphicFramePr>
        <p:xfrm>
          <a:off x="611560" y="1988840"/>
          <a:ext cx="792088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  <a:gridCol w="792088"/>
              </a:tblGrid>
              <a:tr h="549061"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M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T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Í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R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P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B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G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I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E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Á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</a:t>
                      </a:r>
                      <a:r>
                        <a:rPr lang="sk-SK" sz="2800" b="1" dirty="0" smtClean="0"/>
                        <a:t>D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K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r>
                        <a:rPr lang="sk-SK" sz="2800" b="1" baseline="0" dirty="0" smtClean="0"/>
                        <a:t> N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baseline="0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L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A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Y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O</a:t>
                      </a:r>
                      <a:endParaRPr lang="sk-SK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sz="28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  </a:t>
                      </a:r>
                      <a:endParaRPr lang="sk-SK" sz="2800" b="1" dirty="0"/>
                    </a:p>
                  </a:txBody>
                  <a:tcPr/>
                </a:tc>
              </a:tr>
              <a:tr h="549061"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sz="2800" b="1" dirty="0" smtClean="0"/>
                        <a:t> </a:t>
                      </a:r>
                      <a:endParaRPr lang="sk-SK" sz="2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83567" y="1440726"/>
            <a:ext cx="774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1.            2.            3.          4.             5.           6.            7.          </a:t>
            </a:r>
            <a:r>
              <a:rPr lang="sk-SK" dirty="0"/>
              <a:t> </a:t>
            </a:r>
            <a:r>
              <a:rPr lang="sk-SK" dirty="0" smtClean="0"/>
              <a:t>         8.           9.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971600" y="764704"/>
            <a:ext cx="4661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8. Lepší ........... v hrsti, ako holub na streche.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238776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</TotalTime>
  <Words>1036</Words>
  <Application>Microsoft Office PowerPoint</Application>
  <PresentationFormat>Prezentácia na obrazovke (4:3)</PresentationFormat>
  <Paragraphs>541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Exekutíva</vt:lpstr>
      <vt:lpstr>Krížovka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ĎAKUJEM  ZA  POZORNOSŤ</vt:lpstr>
    </vt:vector>
  </TitlesOfParts>
  <Company>HP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Krížovka</dc:title>
  <dc:creator>Mgr. Marek Hrin</dc:creator>
  <cp:lastModifiedBy>Jarka</cp:lastModifiedBy>
  <cp:revision>4</cp:revision>
  <dcterms:created xsi:type="dcterms:W3CDTF">2020-04-04T11:42:16Z</dcterms:created>
  <dcterms:modified xsi:type="dcterms:W3CDTF">2020-04-04T19:14:48Z</dcterms:modified>
</cp:coreProperties>
</file>